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256" r:id="rId2"/>
    <p:sldId id="265" r:id="rId3"/>
    <p:sldId id="259" r:id="rId4"/>
    <p:sldId id="308" r:id="rId5"/>
    <p:sldId id="340" r:id="rId6"/>
    <p:sldId id="341" r:id="rId7"/>
    <p:sldId id="342" r:id="rId8"/>
    <p:sldId id="343" r:id="rId9"/>
    <p:sldId id="312" r:id="rId10"/>
    <p:sldId id="280" r:id="rId11"/>
    <p:sldId id="281" r:id="rId12"/>
    <p:sldId id="282" r:id="rId13"/>
    <p:sldId id="289" r:id="rId14"/>
    <p:sldId id="344" r:id="rId15"/>
    <p:sldId id="257" r:id="rId16"/>
    <p:sldId id="338" r:id="rId17"/>
    <p:sldId id="349" r:id="rId18"/>
    <p:sldId id="302" r:id="rId19"/>
    <p:sldId id="310" r:id="rId20"/>
    <p:sldId id="339" r:id="rId21"/>
    <p:sldId id="316" r:id="rId22"/>
    <p:sldId id="279" r:id="rId23"/>
    <p:sldId id="307" r:id="rId24"/>
    <p:sldId id="318" r:id="rId25"/>
    <p:sldId id="317" r:id="rId26"/>
    <p:sldId id="345" r:id="rId27"/>
    <p:sldId id="304" r:id="rId28"/>
    <p:sldId id="303" r:id="rId29"/>
    <p:sldId id="305" r:id="rId30"/>
    <p:sldId id="346" r:id="rId31"/>
    <p:sldId id="350" r:id="rId32"/>
    <p:sldId id="263" r:id="rId33"/>
    <p:sldId id="275" r:id="rId34"/>
    <p:sldId id="272" r:id="rId35"/>
    <p:sldId id="271" r:id="rId36"/>
    <p:sldId id="276" r:id="rId37"/>
    <p:sldId id="277" r:id="rId38"/>
    <p:sldId id="320" r:id="rId39"/>
    <p:sldId id="286" r:id="rId40"/>
    <p:sldId id="322" r:id="rId41"/>
    <p:sldId id="301" r:id="rId42"/>
    <p:sldId id="321" r:id="rId43"/>
    <p:sldId id="348" r:id="rId44"/>
    <p:sldId id="270" r:id="rId45"/>
    <p:sldId id="285" r:id="rId46"/>
    <p:sldId id="295" r:id="rId47"/>
    <p:sldId id="273" r:id="rId48"/>
    <p:sldId id="293" r:id="rId49"/>
    <p:sldId id="298" r:id="rId50"/>
    <p:sldId id="287" r:id="rId51"/>
    <p:sldId id="268" r:id="rId52"/>
    <p:sldId id="262" r:id="rId53"/>
    <p:sldId id="323" r:id="rId54"/>
    <p:sldId id="290" r:id="rId55"/>
    <p:sldId id="269" r:id="rId56"/>
    <p:sldId id="266" r:id="rId57"/>
    <p:sldId id="326" r:id="rId58"/>
    <p:sldId id="292" r:id="rId59"/>
    <p:sldId id="327" r:id="rId60"/>
    <p:sldId id="291" r:id="rId61"/>
    <p:sldId id="351" r:id="rId62"/>
    <p:sldId id="329" r:id="rId63"/>
    <p:sldId id="347" r:id="rId64"/>
    <p:sldId id="294" r:id="rId65"/>
    <p:sldId id="264" r:id="rId66"/>
    <p:sldId id="299" r:id="rId67"/>
    <p:sldId id="296" r:id="rId68"/>
    <p:sldId id="300" r:id="rId69"/>
    <p:sldId id="352" r:id="rId70"/>
    <p:sldId id="267" r:id="rId71"/>
    <p:sldId id="353" r:id="rId72"/>
    <p:sldId id="328" r:id="rId73"/>
    <p:sldId id="354" r:id="rId74"/>
    <p:sldId id="335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2658B0-5280-4F16-8A8A-1E23DFA09555}" v="7" dt="2026-06-07T17:32:42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288" autoAdjust="0"/>
  </p:normalViewPr>
  <p:slideViewPr>
    <p:cSldViewPr snapToGrid="0">
      <p:cViewPr varScale="1">
        <p:scale>
          <a:sx n="96" d="100"/>
          <a:sy n="96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9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gess, Jon" userId="c0db7052-9a58-4e9f-9f25-f686f1cdfb80" providerId="ADAL" clId="{166EE9C4-7D82-4142-A050-A6A2FC5C7A79}"/>
    <pc:docChg chg="custSel addSld delSld modSld sldOrd">
      <pc:chgData name="Burgess, Jon" userId="c0db7052-9a58-4e9f-9f25-f686f1cdfb80" providerId="ADAL" clId="{166EE9C4-7D82-4142-A050-A6A2FC5C7A79}" dt="2026-06-08T21:47:28.874" v="3198" actId="20577"/>
      <pc:docMkLst>
        <pc:docMk/>
      </pc:docMkLst>
      <pc:sldChg chg="delSp modSp mod">
        <pc:chgData name="Burgess, Jon" userId="c0db7052-9a58-4e9f-9f25-f686f1cdfb80" providerId="ADAL" clId="{166EE9C4-7D82-4142-A050-A6A2FC5C7A79}" dt="2026-06-08T18:56:53.616" v="1898" actId="1076"/>
        <pc:sldMkLst>
          <pc:docMk/>
          <pc:sldMk cId="3973280733" sldId="257"/>
        </pc:sldMkLst>
        <pc:spChg chg="del mod">
          <ac:chgData name="Burgess, Jon" userId="c0db7052-9a58-4e9f-9f25-f686f1cdfb80" providerId="ADAL" clId="{166EE9C4-7D82-4142-A050-A6A2FC5C7A79}" dt="2026-06-08T18:56:30.135" v="1874" actId="478"/>
          <ac:spMkLst>
            <pc:docMk/>
            <pc:sldMk cId="3973280733" sldId="257"/>
            <ac:spMk id="2" creationId="{0C431520-0901-9ED3-AC7B-5DE9DF2A527F}"/>
          </ac:spMkLst>
        </pc:spChg>
        <pc:spChg chg="mod">
          <ac:chgData name="Burgess, Jon" userId="c0db7052-9a58-4e9f-9f25-f686f1cdfb80" providerId="ADAL" clId="{166EE9C4-7D82-4142-A050-A6A2FC5C7A79}" dt="2026-06-08T18:56:53.616" v="1898" actId="1076"/>
          <ac:spMkLst>
            <pc:docMk/>
            <pc:sldMk cId="3973280733" sldId="257"/>
            <ac:spMk id="3" creationId="{9FD4340A-A66C-3922-607B-CF39E5E96B58}"/>
          </ac:spMkLst>
        </pc:spChg>
      </pc:sldChg>
      <pc:sldChg chg="del">
        <pc:chgData name="Burgess, Jon" userId="c0db7052-9a58-4e9f-9f25-f686f1cdfb80" providerId="ADAL" clId="{166EE9C4-7D82-4142-A050-A6A2FC5C7A79}" dt="2026-06-08T19:22:16.983" v="2318" actId="47"/>
        <pc:sldMkLst>
          <pc:docMk/>
          <pc:sldMk cId="7534011" sldId="258"/>
        </pc:sldMkLst>
      </pc:sldChg>
      <pc:sldChg chg="addSp delSp modSp mod setBg">
        <pc:chgData name="Burgess, Jon" userId="c0db7052-9a58-4e9f-9f25-f686f1cdfb80" providerId="ADAL" clId="{166EE9C4-7D82-4142-A050-A6A2FC5C7A79}" dt="2026-06-07T16:43:46.897" v="30" actId="20577"/>
        <pc:sldMkLst>
          <pc:docMk/>
          <pc:sldMk cId="1264207225" sldId="259"/>
        </pc:sldMkLst>
        <pc:spChg chg="mod">
          <ac:chgData name="Burgess, Jon" userId="c0db7052-9a58-4e9f-9f25-f686f1cdfb80" providerId="ADAL" clId="{166EE9C4-7D82-4142-A050-A6A2FC5C7A79}" dt="2026-06-07T16:42:38.022" v="6" actId="26606"/>
          <ac:spMkLst>
            <pc:docMk/>
            <pc:sldMk cId="1264207225" sldId="259"/>
            <ac:spMk id="2" creationId="{549A59C2-5A21-55A0-D894-1096D2EC64DF}"/>
          </ac:spMkLst>
        </pc:spChg>
        <pc:spChg chg="mod">
          <ac:chgData name="Burgess, Jon" userId="c0db7052-9a58-4e9f-9f25-f686f1cdfb80" providerId="ADAL" clId="{166EE9C4-7D82-4142-A050-A6A2FC5C7A79}" dt="2026-06-07T16:43:46.897" v="30" actId="20577"/>
          <ac:spMkLst>
            <pc:docMk/>
            <pc:sldMk cId="1264207225" sldId="259"/>
            <ac:spMk id="3" creationId="{8FAB28FF-5236-7584-C5D4-CC3D9E35A0E9}"/>
          </ac:spMkLst>
        </pc:spChg>
        <pc:spChg chg="add">
          <ac:chgData name="Burgess, Jon" userId="c0db7052-9a58-4e9f-9f25-f686f1cdfb80" providerId="ADAL" clId="{166EE9C4-7D82-4142-A050-A6A2FC5C7A79}" dt="2026-06-07T16:42:38.022" v="6" actId="26606"/>
          <ac:spMkLst>
            <pc:docMk/>
            <pc:sldMk cId="1264207225" sldId="259"/>
            <ac:spMk id="10" creationId="{F13C74B1-5B17-4795-BED0-7140497B445A}"/>
          </ac:spMkLst>
        </pc:spChg>
        <pc:spChg chg="add">
          <ac:chgData name="Burgess, Jon" userId="c0db7052-9a58-4e9f-9f25-f686f1cdfb80" providerId="ADAL" clId="{166EE9C4-7D82-4142-A050-A6A2FC5C7A79}" dt="2026-06-07T16:42:38.022" v="6" actId="26606"/>
          <ac:spMkLst>
            <pc:docMk/>
            <pc:sldMk cId="1264207225" sldId="259"/>
            <ac:spMk id="12" creationId="{D4974D33-8DC5-464E-8C6D-BE58F0669C17}"/>
          </ac:spMkLst>
        </pc:spChg>
        <pc:picChg chg="add mod">
          <ac:chgData name="Burgess, Jon" userId="c0db7052-9a58-4e9f-9f25-f686f1cdfb80" providerId="ADAL" clId="{166EE9C4-7D82-4142-A050-A6A2FC5C7A79}" dt="2026-06-07T16:42:38.022" v="6" actId="26606"/>
          <ac:picMkLst>
            <pc:docMk/>
            <pc:sldMk cId="1264207225" sldId="259"/>
            <ac:picMk id="5" creationId="{F64DB10E-B4DA-197D-96FE-2F9FBB7A99B5}"/>
          </ac:picMkLst>
        </pc:picChg>
        <pc:cxnChg chg="add del mod">
          <ac:chgData name="Burgess, Jon" userId="c0db7052-9a58-4e9f-9f25-f686f1cdfb80" providerId="ADAL" clId="{166EE9C4-7D82-4142-A050-A6A2FC5C7A79}" dt="2026-06-07T16:43:23.008" v="24" actId="478"/>
          <ac:cxnSpMkLst>
            <pc:docMk/>
            <pc:sldMk cId="1264207225" sldId="259"/>
            <ac:cxnSpMk id="7" creationId="{EA1CF70B-24AE-0B14-0C25-E65F83CFB181}"/>
          </ac:cxnSpMkLst>
        </pc:cxnChg>
        <pc:cxnChg chg="add del mod">
          <ac:chgData name="Burgess, Jon" userId="c0db7052-9a58-4e9f-9f25-f686f1cdfb80" providerId="ADAL" clId="{166EE9C4-7D82-4142-A050-A6A2FC5C7A79}" dt="2026-06-07T16:43:41.556" v="27" actId="478"/>
          <ac:cxnSpMkLst>
            <pc:docMk/>
            <pc:sldMk cId="1264207225" sldId="259"/>
            <ac:cxnSpMk id="8" creationId="{A4C2BBEB-66A6-05B2-693A-4A72C9148B43}"/>
          </ac:cxnSpMkLst>
        </pc:cxnChg>
      </pc:sldChg>
      <pc:sldChg chg="del">
        <pc:chgData name="Burgess, Jon" userId="c0db7052-9a58-4e9f-9f25-f686f1cdfb80" providerId="ADAL" clId="{166EE9C4-7D82-4142-A050-A6A2FC5C7A79}" dt="2026-06-08T19:22:38.627" v="2321" actId="47"/>
        <pc:sldMkLst>
          <pc:docMk/>
          <pc:sldMk cId="618520604" sldId="260"/>
        </pc:sldMkLst>
      </pc:sldChg>
      <pc:sldChg chg="addSp modSp mod setBg">
        <pc:chgData name="Burgess, Jon" userId="c0db7052-9a58-4e9f-9f25-f686f1cdfb80" providerId="ADAL" clId="{166EE9C4-7D82-4142-A050-A6A2FC5C7A79}" dt="2026-06-07T17:53:11.189" v="950" actId="20577"/>
        <pc:sldMkLst>
          <pc:docMk/>
          <pc:sldMk cId="4237719606" sldId="263"/>
        </pc:sldMkLst>
        <pc:spChg chg="mod">
          <ac:chgData name="Burgess, Jon" userId="c0db7052-9a58-4e9f-9f25-f686f1cdfb80" providerId="ADAL" clId="{166EE9C4-7D82-4142-A050-A6A2FC5C7A79}" dt="2026-06-07T17:53:11.189" v="950" actId="20577"/>
          <ac:spMkLst>
            <pc:docMk/>
            <pc:sldMk cId="4237719606" sldId="263"/>
            <ac:spMk id="2" creationId="{ED1DBBFB-1215-F9C3-D4D9-795715E1A018}"/>
          </ac:spMkLst>
        </pc:spChg>
        <pc:spChg chg="mod">
          <ac:chgData name="Burgess, Jon" userId="c0db7052-9a58-4e9f-9f25-f686f1cdfb80" providerId="ADAL" clId="{166EE9C4-7D82-4142-A050-A6A2FC5C7A79}" dt="2026-06-07T16:45:23.895" v="34" actId="26606"/>
          <ac:spMkLst>
            <pc:docMk/>
            <pc:sldMk cId="4237719606" sldId="263"/>
            <ac:spMk id="3" creationId="{3DA57985-97A5-B58A-504A-33D9F8267876}"/>
          </ac:spMkLst>
        </pc:spChg>
        <pc:spChg chg="add">
          <ac:chgData name="Burgess, Jon" userId="c0db7052-9a58-4e9f-9f25-f686f1cdfb80" providerId="ADAL" clId="{166EE9C4-7D82-4142-A050-A6A2FC5C7A79}" dt="2026-06-07T16:45:23.895" v="34" actId="26606"/>
          <ac:spMkLst>
            <pc:docMk/>
            <pc:sldMk cId="4237719606" sldId="263"/>
            <ac:spMk id="10" creationId="{F94AA2BD-2E3F-4B1D-8127-5744B8115311}"/>
          </ac:spMkLst>
        </pc:spChg>
        <pc:spChg chg="add">
          <ac:chgData name="Burgess, Jon" userId="c0db7052-9a58-4e9f-9f25-f686f1cdfb80" providerId="ADAL" clId="{166EE9C4-7D82-4142-A050-A6A2FC5C7A79}" dt="2026-06-07T16:45:23.895" v="34" actId="26606"/>
          <ac:spMkLst>
            <pc:docMk/>
            <pc:sldMk cId="4237719606" sldId="263"/>
            <ac:spMk id="12" creationId="{4BD02261-2DC8-4AA8-9E16-7751AE892445}"/>
          </ac:spMkLst>
        </pc:spChg>
        <pc:spChg chg="add">
          <ac:chgData name="Burgess, Jon" userId="c0db7052-9a58-4e9f-9f25-f686f1cdfb80" providerId="ADAL" clId="{166EE9C4-7D82-4142-A050-A6A2FC5C7A79}" dt="2026-06-07T16:45:23.895" v="34" actId="26606"/>
          <ac:spMkLst>
            <pc:docMk/>
            <pc:sldMk cId="4237719606" sldId="263"/>
            <ac:spMk id="14" creationId="{3D752CF2-2291-40B5-B462-C17B174C10BC}"/>
          </ac:spMkLst>
        </pc:spChg>
        <pc:picChg chg="add mod">
          <ac:chgData name="Burgess, Jon" userId="c0db7052-9a58-4e9f-9f25-f686f1cdfb80" providerId="ADAL" clId="{166EE9C4-7D82-4142-A050-A6A2FC5C7A79}" dt="2026-06-07T16:45:50.495" v="41" actId="14861"/>
          <ac:picMkLst>
            <pc:docMk/>
            <pc:sldMk cId="4237719606" sldId="263"/>
            <ac:picMk id="5" creationId="{0D13AC91-1150-4BC7-7586-67885DC7794E}"/>
          </ac:picMkLst>
        </pc:picChg>
      </pc:sldChg>
      <pc:sldChg chg="addSp modSp mod ord">
        <pc:chgData name="Burgess, Jon" userId="c0db7052-9a58-4e9f-9f25-f686f1cdfb80" providerId="ADAL" clId="{166EE9C4-7D82-4142-A050-A6A2FC5C7A79}" dt="2026-06-08T21:28:48.449" v="2793" actId="12"/>
        <pc:sldMkLst>
          <pc:docMk/>
          <pc:sldMk cId="848974573" sldId="264"/>
        </pc:sldMkLst>
        <pc:spChg chg="mod">
          <ac:chgData name="Burgess, Jon" userId="c0db7052-9a58-4e9f-9f25-f686f1cdfb80" providerId="ADAL" clId="{166EE9C4-7D82-4142-A050-A6A2FC5C7A79}" dt="2026-06-08T21:28:34.332" v="2790" actId="1076"/>
          <ac:spMkLst>
            <pc:docMk/>
            <pc:sldMk cId="848974573" sldId="264"/>
            <ac:spMk id="2" creationId="{9025D88A-1270-548A-3E53-F93289C8659A}"/>
          </ac:spMkLst>
        </pc:spChg>
        <pc:spChg chg="mod">
          <ac:chgData name="Burgess, Jon" userId="c0db7052-9a58-4e9f-9f25-f686f1cdfb80" providerId="ADAL" clId="{166EE9C4-7D82-4142-A050-A6A2FC5C7A79}" dt="2026-06-08T21:28:48.449" v="2793" actId="12"/>
          <ac:spMkLst>
            <pc:docMk/>
            <pc:sldMk cId="848974573" sldId="264"/>
            <ac:spMk id="3" creationId="{245C3442-A8C1-A761-4E7F-C211EA0B3373}"/>
          </ac:spMkLst>
        </pc:spChg>
        <pc:picChg chg="mod">
          <ac:chgData name="Burgess, Jon" userId="c0db7052-9a58-4e9f-9f25-f686f1cdfb80" providerId="ADAL" clId="{166EE9C4-7D82-4142-A050-A6A2FC5C7A79}" dt="2026-06-08T21:28:25.566" v="2788" actId="14100"/>
          <ac:picMkLst>
            <pc:docMk/>
            <pc:sldMk cId="848974573" sldId="264"/>
            <ac:picMk id="5" creationId="{CE904AF6-1E0D-E346-E805-552B3FFA1DC9}"/>
          </ac:picMkLst>
        </pc:picChg>
        <pc:picChg chg="add mod">
          <ac:chgData name="Burgess, Jon" userId="c0db7052-9a58-4e9f-9f25-f686f1cdfb80" providerId="ADAL" clId="{166EE9C4-7D82-4142-A050-A6A2FC5C7A79}" dt="2026-06-08T21:28:18.766" v="2785" actId="1076"/>
          <ac:picMkLst>
            <pc:docMk/>
            <pc:sldMk cId="848974573" sldId="264"/>
            <ac:picMk id="7" creationId="{60E09B45-0EAB-3375-0D97-7D532CC24EDE}"/>
          </ac:picMkLst>
        </pc:picChg>
      </pc:sldChg>
      <pc:sldChg chg="modSp mod">
        <pc:chgData name="Burgess, Jon" userId="c0db7052-9a58-4e9f-9f25-f686f1cdfb80" providerId="ADAL" clId="{166EE9C4-7D82-4142-A050-A6A2FC5C7A79}" dt="2026-06-07T17:31:39.514" v="617" actId="20577"/>
        <pc:sldMkLst>
          <pc:docMk/>
          <pc:sldMk cId="2704283852" sldId="265"/>
        </pc:sldMkLst>
        <pc:spChg chg="mod">
          <ac:chgData name="Burgess, Jon" userId="c0db7052-9a58-4e9f-9f25-f686f1cdfb80" providerId="ADAL" clId="{166EE9C4-7D82-4142-A050-A6A2FC5C7A79}" dt="2026-06-07T17:31:39.514" v="617" actId="20577"/>
          <ac:spMkLst>
            <pc:docMk/>
            <pc:sldMk cId="2704283852" sldId="265"/>
            <ac:spMk id="2" creationId="{5EBECE58-547C-7F55-8EC3-7C18FF204C27}"/>
          </ac:spMkLst>
        </pc:spChg>
      </pc:sldChg>
      <pc:sldChg chg="modSp mod">
        <pc:chgData name="Burgess, Jon" userId="c0db7052-9a58-4e9f-9f25-f686f1cdfb80" providerId="ADAL" clId="{166EE9C4-7D82-4142-A050-A6A2FC5C7A79}" dt="2026-06-08T19:24:08.386" v="2339" actId="1076"/>
        <pc:sldMkLst>
          <pc:docMk/>
          <pc:sldMk cId="880944739" sldId="267"/>
        </pc:sldMkLst>
        <pc:spChg chg="mod">
          <ac:chgData name="Burgess, Jon" userId="c0db7052-9a58-4e9f-9f25-f686f1cdfb80" providerId="ADAL" clId="{166EE9C4-7D82-4142-A050-A6A2FC5C7A79}" dt="2026-06-08T19:24:08.386" v="2339" actId="1076"/>
          <ac:spMkLst>
            <pc:docMk/>
            <pc:sldMk cId="880944739" sldId="267"/>
            <ac:spMk id="2" creationId="{4A9537BE-5645-5267-5F61-04031DDF829E}"/>
          </ac:spMkLst>
        </pc:spChg>
      </pc:sldChg>
      <pc:sldChg chg="modSp mod">
        <pc:chgData name="Burgess, Jon" userId="c0db7052-9a58-4e9f-9f25-f686f1cdfb80" providerId="ADAL" clId="{166EE9C4-7D82-4142-A050-A6A2FC5C7A79}" dt="2026-06-08T19:22:31.560" v="2320" actId="1076"/>
        <pc:sldMkLst>
          <pc:docMk/>
          <pc:sldMk cId="582062793" sldId="268"/>
        </pc:sldMkLst>
        <pc:spChg chg="mod">
          <ac:chgData name="Burgess, Jon" userId="c0db7052-9a58-4e9f-9f25-f686f1cdfb80" providerId="ADAL" clId="{166EE9C4-7D82-4142-A050-A6A2FC5C7A79}" dt="2026-06-08T19:22:31.560" v="2320" actId="1076"/>
          <ac:spMkLst>
            <pc:docMk/>
            <pc:sldMk cId="582062793" sldId="268"/>
            <ac:spMk id="3" creationId="{1B3D53BF-9AC0-6178-FC2B-DBCAF79D2684}"/>
          </ac:spMkLst>
        </pc:spChg>
      </pc:sldChg>
      <pc:sldChg chg="modSp mod">
        <pc:chgData name="Burgess, Jon" userId="c0db7052-9a58-4e9f-9f25-f686f1cdfb80" providerId="ADAL" clId="{166EE9C4-7D82-4142-A050-A6A2FC5C7A79}" dt="2026-06-08T20:57:27.837" v="2359" actId="14100"/>
        <pc:sldMkLst>
          <pc:docMk/>
          <pc:sldMk cId="1818494732" sldId="269"/>
        </pc:sldMkLst>
        <pc:spChg chg="mod">
          <ac:chgData name="Burgess, Jon" userId="c0db7052-9a58-4e9f-9f25-f686f1cdfb80" providerId="ADAL" clId="{166EE9C4-7D82-4142-A050-A6A2FC5C7A79}" dt="2026-06-08T20:57:22.679" v="2357" actId="20577"/>
          <ac:spMkLst>
            <pc:docMk/>
            <pc:sldMk cId="1818494732" sldId="269"/>
            <ac:spMk id="2" creationId="{13EA8F31-BF07-29D0-ED05-F14EFFCF092C}"/>
          </ac:spMkLst>
        </pc:spChg>
        <pc:picChg chg="mod">
          <ac:chgData name="Burgess, Jon" userId="c0db7052-9a58-4e9f-9f25-f686f1cdfb80" providerId="ADAL" clId="{166EE9C4-7D82-4142-A050-A6A2FC5C7A79}" dt="2026-06-08T20:57:27.837" v="2359" actId="14100"/>
          <ac:picMkLst>
            <pc:docMk/>
            <pc:sldMk cId="1818494732" sldId="269"/>
            <ac:picMk id="5" creationId="{2E6D79A2-363E-7C64-AC22-8D02AAC52949}"/>
          </ac:picMkLst>
        </pc:picChg>
      </pc:sldChg>
      <pc:sldChg chg="modSp mod">
        <pc:chgData name="Burgess, Jon" userId="c0db7052-9a58-4e9f-9f25-f686f1cdfb80" providerId="ADAL" clId="{166EE9C4-7D82-4142-A050-A6A2FC5C7A79}" dt="2026-06-08T19:15:04.843" v="2164" actId="20577"/>
        <pc:sldMkLst>
          <pc:docMk/>
          <pc:sldMk cId="3573426586" sldId="270"/>
        </pc:sldMkLst>
        <pc:spChg chg="mod">
          <ac:chgData name="Burgess, Jon" userId="c0db7052-9a58-4e9f-9f25-f686f1cdfb80" providerId="ADAL" clId="{166EE9C4-7D82-4142-A050-A6A2FC5C7A79}" dt="2026-06-08T19:15:04.843" v="2164" actId="20577"/>
          <ac:spMkLst>
            <pc:docMk/>
            <pc:sldMk cId="3573426586" sldId="270"/>
            <ac:spMk id="2" creationId="{A2790A91-B948-51B0-26F0-6475046AEE83}"/>
          </ac:spMkLst>
        </pc:spChg>
      </pc:sldChg>
      <pc:sldChg chg="modSp mod">
        <pc:chgData name="Burgess, Jon" userId="c0db7052-9a58-4e9f-9f25-f686f1cdfb80" providerId="ADAL" clId="{166EE9C4-7D82-4142-A050-A6A2FC5C7A79}" dt="2026-06-08T19:12:11.963" v="2080" actId="1076"/>
        <pc:sldMkLst>
          <pc:docMk/>
          <pc:sldMk cId="3301375191" sldId="271"/>
        </pc:sldMkLst>
        <pc:spChg chg="mod">
          <ac:chgData name="Burgess, Jon" userId="c0db7052-9a58-4e9f-9f25-f686f1cdfb80" providerId="ADAL" clId="{166EE9C4-7D82-4142-A050-A6A2FC5C7A79}" dt="2026-06-08T19:12:11.963" v="2080" actId="1076"/>
          <ac:spMkLst>
            <pc:docMk/>
            <pc:sldMk cId="3301375191" sldId="271"/>
            <ac:spMk id="2" creationId="{6130B80E-7DFB-C306-4B70-73DE289593FA}"/>
          </ac:spMkLst>
        </pc:spChg>
      </pc:sldChg>
      <pc:sldChg chg="addSp delSp modSp mod">
        <pc:chgData name="Burgess, Jon" userId="c0db7052-9a58-4e9f-9f25-f686f1cdfb80" providerId="ADAL" clId="{166EE9C4-7D82-4142-A050-A6A2FC5C7A79}" dt="2026-06-08T19:12:02.972" v="2079" actId="20577"/>
        <pc:sldMkLst>
          <pc:docMk/>
          <pc:sldMk cId="1306631401" sldId="272"/>
        </pc:sldMkLst>
        <pc:spChg chg="mod">
          <ac:chgData name="Burgess, Jon" userId="c0db7052-9a58-4e9f-9f25-f686f1cdfb80" providerId="ADAL" clId="{166EE9C4-7D82-4142-A050-A6A2FC5C7A79}" dt="2026-06-08T19:12:02.972" v="2079" actId="20577"/>
          <ac:spMkLst>
            <pc:docMk/>
            <pc:sldMk cId="1306631401" sldId="272"/>
            <ac:spMk id="3" creationId="{67B3FF51-D04B-908B-7838-5DF87896E341}"/>
          </ac:spMkLst>
        </pc:spChg>
        <pc:picChg chg="add del mod">
          <ac:chgData name="Burgess, Jon" userId="c0db7052-9a58-4e9f-9f25-f686f1cdfb80" providerId="ADAL" clId="{166EE9C4-7D82-4142-A050-A6A2FC5C7A79}" dt="2026-06-08T19:07:52.794" v="2068" actId="478"/>
          <ac:picMkLst>
            <pc:docMk/>
            <pc:sldMk cId="1306631401" sldId="272"/>
            <ac:picMk id="5" creationId="{5D07CB24-585D-F189-E584-5C1527016E51}"/>
          </ac:picMkLst>
        </pc:picChg>
        <pc:picChg chg="add mod">
          <ac:chgData name="Burgess, Jon" userId="c0db7052-9a58-4e9f-9f25-f686f1cdfb80" providerId="ADAL" clId="{166EE9C4-7D82-4142-A050-A6A2FC5C7A79}" dt="2026-06-08T19:09:26.424" v="2071" actId="14100"/>
          <ac:picMkLst>
            <pc:docMk/>
            <pc:sldMk cId="1306631401" sldId="272"/>
            <ac:picMk id="7" creationId="{38058BF4-6406-97F6-C45C-4D3EB762D3BB}"/>
          </ac:picMkLst>
        </pc:picChg>
      </pc:sldChg>
      <pc:sldChg chg="addSp modSp mod">
        <pc:chgData name="Burgess, Jon" userId="c0db7052-9a58-4e9f-9f25-f686f1cdfb80" providerId="ADAL" clId="{166EE9C4-7D82-4142-A050-A6A2FC5C7A79}" dt="2026-06-08T19:16:32.859" v="2182" actId="14100"/>
        <pc:sldMkLst>
          <pc:docMk/>
          <pc:sldMk cId="3792505546" sldId="273"/>
        </pc:sldMkLst>
        <pc:picChg chg="add mod">
          <ac:chgData name="Burgess, Jon" userId="c0db7052-9a58-4e9f-9f25-f686f1cdfb80" providerId="ADAL" clId="{166EE9C4-7D82-4142-A050-A6A2FC5C7A79}" dt="2026-06-08T19:16:32.859" v="2182" actId="14100"/>
          <ac:picMkLst>
            <pc:docMk/>
            <pc:sldMk cId="3792505546" sldId="273"/>
            <ac:picMk id="4" creationId="{0D67A3D0-0A02-7763-F93B-B4A6DD613569}"/>
          </ac:picMkLst>
        </pc:picChg>
      </pc:sldChg>
      <pc:sldChg chg="addSp modSp mod">
        <pc:chgData name="Burgess, Jon" userId="c0db7052-9a58-4e9f-9f25-f686f1cdfb80" providerId="ADAL" clId="{166EE9C4-7D82-4142-A050-A6A2FC5C7A79}" dt="2026-06-08T19:13:54.743" v="2109" actId="1076"/>
        <pc:sldMkLst>
          <pc:docMk/>
          <pc:sldMk cId="2647319094" sldId="277"/>
        </pc:sldMkLst>
        <pc:spChg chg="mod">
          <ac:chgData name="Burgess, Jon" userId="c0db7052-9a58-4e9f-9f25-f686f1cdfb80" providerId="ADAL" clId="{166EE9C4-7D82-4142-A050-A6A2FC5C7A79}" dt="2026-06-08T19:13:54.743" v="2109" actId="1076"/>
          <ac:spMkLst>
            <pc:docMk/>
            <pc:sldMk cId="2647319094" sldId="277"/>
            <ac:spMk id="2" creationId="{EB964817-66EC-C3F7-DF9A-B5EC99539D3E}"/>
          </ac:spMkLst>
        </pc:spChg>
        <pc:spChg chg="mod">
          <ac:chgData name="Burgess, Jon" userId="c0db7052-9a58-4e9f-9f25-f686f1cdfb80" providerId="ADAL" clId="{166EE9C4-7D82-4142-A050-A6A2FC5C7A79}" dt="2026-06-07T17:56:59.405" v="960" actId="1076"/>
          <ac:spMkLst>
            <pc:docMk/>
            <pc:sldMk cId="2647319094" sldId="277"/>
            <ac:spMk id="6" creationId="{9627A820-2E75-247C-B625-865897E4802B}"/>
          </ac:spMkLst>
        </pc:spChg>
        <pc:picChg chg="add mod">
          <ac:chgData name="Burgess, Jon" userId="c0db7052-9a58-4e9f-9f25-f686f1cdfb80" providerId="ADAL" clId="{166EE9C4-7D82-4142-A050-A6A2FC5C7A79}" dt="2026-06-08T19:13:50.902" v="2108" actId="1076"/>
          <ac:picMkLst>
            <pc:docMk/>
            <pc:sldMk cId="2647319094" sldId="277"/>
            <ac:picMk id="4" creationId="{7DD88A94-5731-A728-3598-E5BCF06EA6EF}"/>
          </ac:picMkLst>
        </pc:picChg>
        <pc:picChg chg="mod">
          <ac:chgData name="Burgess, Jon" userId="c0db7052-9a58-4e9f-9f25-f686f1cdfb80" providerId="ADAL" clId="{166EE9C4-7D82-4142-A050-A6A2FC5C7A79}" dt="2026-06-08T19:13:36.492" v="2101" actId="1076"/>
          <ac:picMkLst>
            <pc:docMk/>
            <pc:sldMk cId="2647319094" sldId="277"/>
            <ac:picMk id="5" creationId="{111A373A-F0C1-EFB3-9304-5AE2843DE722}"/>
          </ac:picMkLst>
        </pc:picChg>
        <pc:picChg chg="add mod">
          <ac:chgData name="Burgess, Jon" userId="c0db7052-9a58-4e9f-9f25-f686f1cdfb80" providerId="ADAL" clId="{166EE9C4-7D82-4142-A050-A6A2FC5C7A79}" dt="2026-06-08T19:13:49.426" v="2107" actId="1076"/>
          <ac:picMkLst>
            <pc:docMk/>
            <pc:sldMk cId="2647319094" sldId="277"/>
            <ac:picMk id="7" creationId="{D5CE508D-11F4-05DC-6248-E618CA2A4480}"/>
          </ac:picMkLst>
        </pc:picChg>
      </pc:sldChg>
      <pc:sldChg chg="del">
        <pc:chgData name="Burgess, Jon" userId="c0db7052-9a58-4e9f-9f25-f686f1cdfb80" providerId="ADAL" clId="{166EE9C4-7D82-4142-A050-A6A2FC5C7A79}" dt="2026-06-08T19:23:42.858" v="2324" actId="47"/>
        <pc:sldMkLst>
          <pc:docMk/>
          <pc:sldMk cId="75878686" sldId="278"/>
        </pc:sldMkLst>
      </pc:sldChg>
      <pc:sldChg chg="addSp modSp mod setBg">
        <pc:chgData name="Burgess, Jon" userId="c0db7052-9a58-4e9f-9f25-f686f1cdfb80" providerId="ADAL" clId="{166EE9C4-7D82-4142-A050-A6A2FC5C7A79}" dt="2026-06-08T18:59:33.805" v="1917" actId="26606"/>
        <pc:sldMkLst>
          <pc:docMk/>
          <pc:sldMk cId="709855472" sldId="279"/>
        </pc:sldMkLst>
        <pc:spChg chg="mod ord">
          <ac:chgData name="Burgess, Jon" userId="c0db7052-9a58-4e9f-9f25-f686f1cdfb80" providerId="ADAL" clId="{166EE9C4-7D82-4142-A050-A6A2FC5C7A79}" dt="2026-06-08T18:59:33.805" v="1917" actId="26606"/>
          <ac:spMkLst>
            <pc:docMk/>
            <pc:sldMk cId="709855472" sldId="279"/>
            <ac:spMk id="2" creationId="{9393D50A-E5E1-8F2E-6A13-DBDFE874D5A1}"/>
          </ac:spMkLst>
        </pc:spChg>
        <pc:spChg chg="mod">
          <ac:chgData name="Burgess, Jon" userId="c0db7052-9a58-4e9f-9f25-f686f1cdfb80" providerId="ADAL" clId="{166EE9C4-7D82-4142-A050-A6A2FC5C7A79}" dt="2026-06-08T18:59:33.805" v="1917" actId="26606"/>
          <ac:spMkLst>
            <pc:docMk/>
            <pc:sldMk cId="709855472" sldId="279"/>
            <ac:spMk id="9" creationId="{7621CD7F-C462-CA71-C0EA-70D1A1997465}"/>
          </ac:spMkLst>
        </pc:spChg>
        <pc:spChg chg="add">
          <ac:chgData name="Burgess, Jon" userId="c0db7052-9a58-4e9f-9f25-f686f1cdfb80" providerId="ADAL" clId="{166EE9C4-7D82-4142-A050-A6A2FC5C7A79}" dt="2026-06-08T18:59:33.805" v="1917" actId="26606"/>
          <ac:spMkLst>
            <pc:docMk/>
            <pc:sldMk cId="709855472" sldId="279"/>
            <ac:spMk id="14" creationId="{9F7D5CDA-D291-4307-BF55-1381FED29634}"/>
          </ac:spMkLst>
        </pc:spChg>
        <pc:spChg chg="add">
          <ac:chgData name="Burgess, Jon" userId="c0db7052-9a58-4e9f-9f25-f686f1cdfb80" providerId="ADAL" clId="{166EE9C4-7D82-4142-A050-A6A2FC5C7A79}" dt="2026-06-08T18:59:33.805" v="1917" actId="26606"/>
          <ac:spMkLst>
            <pc:docMk/>
            <pc:sldMk cId="709855472" sldId="279"/>
            <ac:spMk id="16" creationId="{59B296B9-C5A5-4E4F-9B60-C907B5F1466C}"/>
          </ac:spMkLst>
        </pc:spChg>
        <pc:spChg chg="add">
          <ac:chgData name="Burgess, Jon" userId="c0db7052-9a58-4e9f-9f25-f686f1cdfb80" providerId="ADAL" clId="{166EE9C4-7D82-4142-A050-A6A2FC5C7A79}" dt="2026-06-08T18:59:33.805" v="1917" actId="26606"/>
          <ac:spMkLst>
            <pc:docMk/>
            <pc:sldMk cId="709855472" sldId="279"/>
            <ac:spMk id="18" creationId="{D0300FD3-5AF1-6305-15FA-9078072672E2}"/>
          </ac:spMkLst>
        </pc:spChg>
        <pc:picChg chg="mod">
          <ac:chgData name="Burgess, Jon" userId="c0db7052-9a58-4e9f-9f25-f686f1cdfb80" providerId="ADAL" clId="{166EE9C4-7D82-4142-A050-A6A2FC5C7A79}" dt="2026-06-08T18:59:33.805" v="1917" actId="26606"/>
          <ac:picMkLst>
            <pc:docMk/>
            <pc:sldMk cId="709855472" sldId="279"/>
            <ac:picMk id="8" creationId="{14181558-88E1-5C97-29CB-19236CEBDF1A}"/>
          </ac:picMkLst>
        </pc:picChg>
      </pc:sldChg>
      <pc:sldChg chg="modSp mod ord">
        <pc:chgData name="Burgess, Jon" userId="c0db7052-9a58-4e9f-9f25-f686f1cdfb80" providerId="ADAL" clId="{166EE9C4-7D82-4142-A050-A6A2FC5C7A79}" dt="2026-06-08T18:43:59.574" v="1667" actId="1076"/>
        <pc:sldMkLst>
          <pc:docMk/>
          <pc:sldMk cId="3931843054" sldId="280"/>
        </pc:sldMkLst>
        <pc:spChg chg="mod">
          <ac:chgData name="Burgess, Jon" userId="c0db7052-9a58-4e9f-9f25-f686f1cdfb80" providerId="ADAL" clId="{166EE9C4-7D82-4142-A050-A6A2FC5C7A79}" dt="2026-06-08T18:43:23.496" v="1643" actId="20577"/>
          <ac:spMkLst>
            <pc:docMk/>
            <pc:sldMk cId="3931843054" sldId="280"/>
            <ac:spMk id="2" creationId="{F15406A7-139B-E1C2-BAB2-6F2422E57D21}"/>
          </ac:spMkLst>
        </pc:spChg>
        <pc:spChg chg="mod">
          <ac:chgData name="Burgess, Jon" userId="c0db7052-9a58-4e9f-9f25-f686f1cdfb80" providerId="ADAL" clId="{166EE9C4-7D82-4142-A050-A6A2FC5C7A79}" dt="2026-06-08T18:43:59.574" v="1667" actId="1076"/>
          <ac:spMkLst>
            <pc:docMk/>
            <pc:sldMk cId="3931843054" sldId="280"/>
            <ac:spMk id="3" creationId="{3C4403FA-A5AA-5C96-A50E-A5F54CDF1545}"/>
          </ac:spMkLst>
        </pc:spChg>
        <pc:spChg chg="mod">
          <ac:chgData name="Burgess, Jon" userId="c0db7052-9a58-4e9f-9f25-f686f1cdfb80" providerId="ADAL" clId="{166EE9C4-7D82-4142-A050-A6A2FC5C7A79}" dt="2026-06-08T18:43:47.517" v="1666" actId="313"/>
          <ac:spMkLst>
            <pc:docMk/>
            <pc:sldMk cId="3931843054" sldId="280"/>
            <ac:spMk id="6" creationId="{F48E906C-2DB1-D220-38BA-113B2A9C1E32}"/>
          </ac:spMkLst>
        </pc:spChg>
      </pc:sldChg>
      <pc:sldChg chg="ord">
        <pc:chgData name="Burgess, Jon" userId="c0db7052-9a58-4e9f-9f25-f686f1cdfb80" providerId="ADAL" clId="{166EE9C4-7D82-4142-A050-A6A2FC5C7A79}" dt="2026-06-07T17:32:19.811" v="619"/>
        <pc:sldMkLst>
          <pc:docMk/>
          <pc:sldMk cId="1000763316" sldId="281"/>
        </pc:sldMkLst>
      </pc:sldChg>
      <pc:sldChg chg="ord">
        <pc:chgData name="Burgess, Jon" userId="c0db7052-9a58-4e9f-9f25-f686f1cdfb80" providerId="ADAL" clId="{166EE9C4-7D82-4142-A050-A6A2FC5C7A79}" dt="2026-06-07T17:32:19.811" v="619"/>
        <pc:sldMkLst>
          <pc:docMk/>
          <pc:sldMk cId="4251593856" sldId="282"/>
        </pc:sldMkLst>
      </pc:sldChg>
      <pc:sldChg chg="modSp mod">
        <pc:chgData name="Burgess, Jon" userId="c0db7052-9a58-4e9f-9f25-f686f1cdfb80" providerId="ADAL" clId="{166EE9C4-7D82-4142-A050-A6A2FC5C7A79}" dt="2026-06-08T19:15:17.726" v="2166" actId="1076"/>
        <pc:sldMkLst>
          <pc:docMk/>
          <pc:sldMk cId="135919909" sldId="285"/>
        </pc:sldMkLst>
        <pc:spChg chg="mod">
          <ac:chgData name="Burgess, Jon" userId="c0db7052-9a58-4e9f-9f25-f686f1cdfb80" providerId="ADAL" clId="{166EE9C4-7D82-4142-A050-A6A2FC5C7A79}" dt="2026-06-08T19:15:17.726" v="2166" actId="1076"/>
          <ac:spMkLst>
            <pc:docMk/>
            <pc:sldMk cId="135919909" sldId="285"/>
            <ac:spMk id="2" creationId="{D5B3CF5D-2B54-71DC-2093-43E257617F62}"/>
          </ac:spMkLst>
        </pc:spChg>
        <pc:spChg chg="mod">
          <ac:chgData name="Burgess, Jon" userId="c0db7052-9a58-4e9f-9f25-f686f1cdfb80" providerId="ADAL" clId="{166EE9C4-7D82-4142-A050-A6A2FC5C7A79}" dt="2026-06-08T19:15:15.318" v="2165" actId="1076"/>
          <ac:spMkLst>
            <pc:docMk/>
            <pc:sldMk cId="135919909" sldId="285"/>
            <ac:spMk id="9" creationId="{85ED5F60-BDFB-34A6-0F05-A6CF283ADC3E}"/>
          </ac:spMkLst>
        </pc:spChg>
      </pc:sldChg>
      <pc:sldChg chg="del">
        <pc:chgData name="Burgess, Jon" userId="c0db7052-9a58-4e9f-9f25-f686f1cdfb80" providerId="ADAL" clId="{166EE9C4-7D82-4142-A050-A6A2FC5C7A79}" dt="2026-06-07T18:20:04.613" v="1101" actId="47"/>
        <pc:sldMkLst>
          <pc:docMk/>
          <pc:sldMk cId="1211018903" sldId="288"/>
        </pc:sldMkLst>
      </pc:sldChg>
      <pc:sldChg chg="ord">
        <pc:chgData name="Burgess, Jon" userId="c0db7052-9a58-4e9f-9f25-f686f1cdfb80" providerId="ADAL" clId="{166EE9C4-7D82-4142-A050-A6A2FC5C7A79}" dt="2026-06-07T17:32:19.811" v="619"/>
        <pc:sldMkLst>
          <pc:docMk/>
          <pc:sldMk cId="1106694230" sldId="289"/>
        </pc:sldMkLst>
      </pc:sldChg>
      <pc:sldChg chg="ord">
        <pc:chgData name="Burgess, Jon" userId="c0db7052-9a58-4e9f-9f25-f686f1cdfb80" providerId="ADAL" clId="{166EE9C4-7D82-4142-A050-A6A2FC5C7A79}" dt="2026-06-08T21:15:49.406" v="2537"/>
        <pc:sldMkLst>
          <pc:docMk/>
          <pc:sldMk cId="3675805632" sldId="291"/>
        </pc:sldMkLst>
      </pc:sldChg>
      <pc:sldChg chg="addSp modSp mod">
        <pc:chgData name="Burgess, Jon" userId="c0db7052-9a58-4e9f-9f25-f686f1cdfb80" providerId="ADAL" clId="{166EE9C4-7D82-4142-A050-A6A2FC5C7A79}" dt="2026-06-08T21:02:51.248" v="2426" actId="20577"/>
        <pc:sldMkLst>
          <pc:docMk/>
          <pc:sldMk cId="709543596" sldId="292"/>
        </pc:sldMkLst>
        <pc:spChg chg="mod">
          <ac:chgData name="Burgess, Jon" userId="c0db7052-9a58-4e9f-9f25-f686f1cdfb80" providerId="ADAL" clId="{166EE9C4-7D82-4142-A050-A6A2FC5C7A79}" dt="2026-06-08T21:02:07.729" v="2399" actId="1076"/>
          <ac:spMkLst>
            <pc:docMk/>
            <pc:sldMk cId="709543596" sldId="292"/>
            <ac:spMk id="2" creationId="{A0C1DACA-8BEE-2639-EBFF-E25D57BDBAE7}"/>
          </ac:spMkLst>
        </pc:spChg>
        <pc:spChg chg="mod">
          <ac:chgData name="Burgess, Jon" userId="c0db7052-9a58-4e9f-9f25-f686f1cdfb80" providerId="ADAL" clId="{166EE9C4-7D82-4142-A050-A6A2FC5C7A79}" dt="2026-06-08T21:02:51.248" v="2426" actId="20577"/>
          <ac:spMkLst>
            <pc:docMk/>
            <pc:sldMk cId="709543596" sldId="292"/>
            <ac:spMk id="3" creationId="{DA64FA90-5160-C11D-D078-31A8E25552E1}"/>
          </ac:spMkLst>
        </pc:spChg>
        <pc:picChg chg="add mod">
          <ac:chgData name="Burgess, Jon" userId="c0db7052-9a58-4e9f-9f25-f686f1cdfb80" providerId="ADAL" clId="{166EE9C4-7D82-4142-A050-A6A2FC5C7A79}" dt="2026-06-08T21:01:38.014" v="2392" actId="14100"/>
          <ac:picMkLst>
            <pc:docMk/>
            <pc:sldMk cId="709543596" sldId="292"/>
            <ac:picMk id="5" creationId="{F6223D0C-C7B7-6257-F5E6-A4B6CA0BA721}"/>
          </ac:picMkLst>
        </pc:picChg>
        <pc:picChg chg="add mod">
          <ac:chgData name="Burgess, Jon" userId="c0db7052-9a58-4e9f-9f25-f686f1cdfb80" providerId="ADAL" clId="{166EE9C4-7D82-4142-A050-A6A2FC5C7A79}" dt="2026-06-08T21:02:00.895" v="2395" actId="1076"/>
          <ac:picMkLst>
            <pc:docMk/>
            <pc:sldMk cId="709543596" sldId="292"/>
            <ac:picMk id="7" creationId="{C06D795D-2A74-DA4D-AEB1-C79DB26BCE3A}"/>
          </ac:picMkLst>
        </pc:picChg>
      </pc:sldChg>
      <pc:sldChg chg="modSp mod">
        <pc:chgData name="Burgess, Jon" userId="c0db7052-9a58-4e9f-9f25-f686f1cdfb80" providerId="ADAL" clId="{166EE9C4-7D82-4142-A050-A6A2FC5C7A79}" dt="2026-06-08T21:15:27.147" v="2535" actId="14100"/>
        <pc:sldMkLst>
          <pc:docMk/>
          <pc:sldMk cId="449859850" sldId="294"/>
        </pc:sldMkLst>
        <pc:picChg chg="mod">
          <ac:chgData name="Burgess, Jon" userId="c0db7052-9a58-4e9f-9f25-f686f1cdfb80" providerId="ADAL" clId="{166EE9C4-7D82-4142-A050-A6A2FC5C7A79}" dt="2026-06-08T21:15:27.147" v="2535" actId="14100"/>
          <ac:picMkLst>
            <pc:docMk/>
            <pc:sldMk cId="449859850" sldId="294"/>
            <ac:picMk id="5" creationId="{2EA978CF-8DE9-9DBD-A74A-704CD6D1A74B}"/>
          </ac:picMkLst>
        </pc:picChg>
        <pc:picChg chg="mod">
          <ac:chgData name="Burgess, Jon" userId="c0db7052-9a58-4e9f-9f25-f686f1cdfb80" providerId="ADAL" clId="{166EE9C4-7D82-4142-A050-A6A2FC5C7A79}" dt="2026-06-08T21:15:16.988" v="2527" actId="14100"/>
          <ac:picMkLst>
            <pc:docMk/>
            <pc:sldMk cId="449859850" sldId="294"/>
            <ac:picMk id="7" creationId="{9D01B8CD-1557-A7EF-1870-1386CF904598}"/>
          </ac:picMkLst>
        </pc:picChg>
      </pc:sldChg>
      <pc:sldChg chg="modSp mod">
        <pc:chgData name="Burgess, Jon" userId="c0db7052-9a58-4e9f-9f25-f686f1cdfb80" providerId="ADAL" clId="{166EE9C4-7D82-4142-A050-A6A2FC5C7A79}" dt="2026-06-08T19:15:35.980" v="2175" actId="20577"/>
        <pc:sldMkLst>
          <pc:docMk/>
          <pc:sldMk cId="298678972" sldId="295"/>
        </pc:sldMkLst>
        <pc:spChg chg="mod">
          <ac:chgData name="Burgess, Jon" userId="c0db7052-9a58-4e9f-9f25-f686f1cdfb80" providerId="ADAL" clId="{166EE9C4-7D82-4142-A050-A6A2FC5C7A79}" dt="2026-06-08T19:15:35.980" v="2175" actId="20577"/>
          <ac:spMkLst>
            <pc:docMk/>
            <pc:sldMk cId="298678972" sldId="295"/>
            <ac:spMk id="2" creationId="{327DF50B-86AB-E4A3-4EAE-F8C786AE2F91}"/>
          </ac:spMkLst>
        </pc:spChg>
      </pc:sldChg>
      <pc:sldChg chg="addSp delSp modSp mod">
        <pc:chgData name="Burgess, Jon" userId="c0db7052-9a58-4e9f-9f25-f686f1cdfb80" providerId="ADAL" clId="{166EE9C4-7D82-4142-A050-A6A2FC5C7A79}" dt="2026-06-08T21:33:40.532" v="2830" actId="1076"/>
        <pc:sldMkLst>
          <pc:docMk/>
          <pc:sldMk cId="654993988" sldId="296"/>
        </pc:sldMkLst>
        <pc:spChg chg="mod">
          <ac:chgData name="Burgess, Jon" userId="c0db7052-9a58-4e9f-9f25-f686f1cdfb80" providerId="ADAL" clId="{166EE9C4-7D82-4142-A050-A6A2FC5C7A79}" dt="2026-06-08T21:33:36.022" v="2827" actId="27636"/>
          <ac:spMkLst>
            <pc:docMk/>
            <pc:sldMk cId="654993988" sldId="296"/>
            <ac:spMk id="2" creationId="{CFDC0B41-53D2-E685-2CA6-5628008C6F92}"/>
          </ac:spMkLst>
        </pc:spChg>
        <pc:picChg chg="mod">
          <ac:chgData name="Burgess, Jon" userId="c0db7052-9a58-4e9f-9f25-f686f1cdfb80" providerId="ADAL" clId="{166EE9C4-7D82-4142-A050-A6A2FC5C7A79}" dt="2026-06-08T21:33:39.122" v="2829" actId="1076"/>
          <ac:picMkLst>
            <pc:docMk/>
            <pc:sldMk cId="654993988" sldId="296"/>
            <ac:picMk id="5" creationId="{10E174BD-9A14-D9E0-1D4B-1DBE62084176}"/>
          </ac:picMkLst>
        </pc:picChg>
        <pc:picChg chg="add mod">
          <ac:chgData name="Burgess, Jon" userId="c0db7052-9a58-4e9f-9f25-f686f1cdfb80" providerId="ADAL" clId="{166EE9C4-7D82-4142-A050-A6A2FC5C7A79}" dt="2026-06-08T21:33:40.532" v="2830" actId="1076"/>
          <ac:picMkLst>
            <pc:docMk/>
            <pc:sldMk cId="654993988" sldId="296"/>
            <ac:picMk id="6" creationId="{77B49550-3263-B29C-683A-A2606B7E14B4}"/>
          </ac:picMkLst>
        </pc:picChg>
        <pc:picChg chg="del">
          <ac:chgData name="Burgess, Jon" userId="c0db7052-9a58-4e9f-9f25-f686f1cdfb80" providerId="ADAL" clId="{166EE9C4-7D82-4142-A050-A6A2FC5C7A79}" dt="2026-06-08T21:32:34.432" v="2816" actId="21"/>
          <ac:picMkLst>
            <pc:docMk/>
            <pc:sldMk cId="654993988" sldId="296"/>
            <ac:picMk id="7" creationId="{FC4ED45E-4965-1930-D774-C79811562E0E}"/>
          </ac:picMkLst>
        </pc:picChg>
      </pc:sldChg>
      <pc:sldChg chg="addSp modSp mod">
        <pc:chgData name="Burgess, Jon" userId="c0db7052-9a58-4e9f-9f25-f686f1cdfb80" providerId="ADAL" clId="{166EE9C4-7D82-4142-A050-A6A2FC5C7A79}" dt="2026-06-07T18:04:24.884" v="1047" actId="20577"/>
        <pc:sldMkLst>
          <pc:docMk/>
          <pc:sldMk cId="605638866" sldId="298"/>
        </pc:sldMkLst>
        <pc:spChg chg="mod">
          <ac:chgData name="Burgess, Jon" userId="c0db7052-9a58-4e9f-9f25-f686f1cdfb80" providerId="ADAL" clId="{166EE9C4-7D82-4142-A050-A6A2FC5C7A79}" dt="2026-06-07T18:04:24.884" v="1047" actId="20577"/>
          <ac:spMkLst>
            <pc:docMk/>
            <pc:sldMk cId="605638866" sldId="298"/>
            <ac:spMk id="2" creationId="{5CB6432A-AB6B-FBC7-9B4D-ACBC72B1B5B8}"/>
          </ac:spMkLst>
        </pc:spChg>
        <pc:picChg chg="add mod modCrop">
          <ac:chgData name="Burgess, Jon" userId="c0db7052-9a58-4e9f-9f25-f686f1cdfb80" providerId="ADAL" clId="{166EE9C4-7D82-4142-A050-A6A2FC5C7A79}" dt="2026-06-07T18:03:58.209" v="1028" actId="1076"/>
          <ac:picMkLst>
            <pc:docMk/>
            <pc:sldMk cId="605638866" sldId="298"/>
            <ac:picMk id="4" creationId="{972589CC-4C81-8F1D-F267-9A9B08DF9AA0}"/>
          </ac:picMkLst>
        </pc:picChg>
        <pc:picChg chg="mod modCrop">
          <ac:chgData name="Burgess, Jon" userId="c0db7052-9a58-4e9f-9f25-f686f1cdfb80" providerId="ADAL" clId="{166EE9C4-7D82-4142-A050-A6A2FC5C7A79}" dt="2026-06-07T18:04:17.008" v="1034" actId="1076"/>
          <ac:picMkLst>
            <pc:docMk/>
            <pc:sldMk cId="605638866" sldId="298"/>
            <ac:picMk id="5" creationId="{6AC28696-7546-E70C-DB98-445D9E8BFF62}"/>
          </ac:picMkLst>
        </pc:picChg>
      </pc:sldChg>
      <pc:sldChg chg="addSp modSp mod ord">
        <pc:chgData name="Burgess, Jon" userId="c0db7052-9a58-4e9f-9f25-f686f1cdfb80" providerId="ADAL" clId="{166EE9C4-7D82-4142-A050-A6A2FC5C7A79}" dt="2026-06-08T21:24:32.386" v="2718"/>
        <pc:sldMkLst>
          <pc:docMk/>
          <pc:sldMk cId="702783135" sldId="299"/>
        </pc:sldMkLst>
        <pc:spChg chg="mod">
          <ac:chgData name="Burgess, Jon" userId="c0db7052-9a58-4e9f-9f25-f686f1cdfb80" providerId="ADAL" clId="{166EE9C4-7D82-4142-A050-A6A2FC5C7A79}" dt="2026-06-08T21:22:31.114" v="2565" actId="20577"/>
          <ac:spMkLst>
            <pc:docMk/>
            <pc:sldMk cId="702783135" sldId="299"/>
            <ac:spMk id="2" creationId="{076DD378-5B1E-ED9C-BA6D-457F1E2FC5CF}"/>
          </ac:spMkLst>
        </pc:spChg>
        <pc:spChg chg="add mod">
          <ac:chgData name="Burgess, Jon" userId="c0db7052-9a58-4e9f-9f25-f686f1cdfb80" providerId="ADAL" clId="{166EE9C4-7D82-4142-A050-A6A2FC5C7A79}" dt="2026-06-08T21:24:18.598" v="2714" actId="20577"/>
          <ac:spMkLst>
            <pc:docMk/>
            <pc:sldMk cId="702783135" sldId="299"/>
            <ac:spMk id="4" creationId="{7AA1563B-9FB7-8CF7-2594-6C3D329528CF}"/>
          </ac:spMkLst>
        </pc:spChg>
        <pc:picChg chg="mod">
          <ac:chgData name="Burgess, Jon" userId="c0db7052-9a58-4e9f-9f25-f686f1cdfb80" providerId="ADAL" clId="{166EE9C4-7D82-4142-A050-A6A2FC5C7A79}" dt="2026-06-08T21:22:36.090" v="2567" actId="14100"/>
          <ac:picMkLst>
            <pc:docMk/>
            <pc:sldMk cId="702783135" sldId="299"/>
            <ac:picMk id="5" creationId="{F5D34101-CCB0-6888-7CCA-EA63EEFFA62A}"/>
          </ac:picMkLst>
        </pc:picChg>
      </pc:sldChg>
      <pc:sldChg chg="ord">
        <pc:chgData name="Burgess, Jon" userId="c0db7052-9a58-4e9f-9f25-f686f1cdfb80" providerId="ADAL" clId="{166EE9C4-7D82-4142-A050-A6A2FC5C7A79}" dt="2026-06-08T21:37:08.659" v="2868"/>
        <pc:sldMkLst>
          <pc:docMk/>
          <pc:sldMk cId="3432743405" sldId="300"/>
        </pc:sldMkLst>
      </pc:sldChg>
      <pc:sldChg chg="addSp modSp mod setBg">
        <pc:chgData name="Burgess, Jon" userId="c0db7052-9a58-4e9f-9f25-f686f1cdfb80" providerId="ADAL" clId="{166EE9C4-7D82-4142-A050-A6A2FC5C7A79}" dt="2026-06-08T19:13:04.042" v="2097" actId="20577"/>
        <pc:sldMkLst>
          <pc:docMk/>
          <pc:sldMk cId="541618459" sldId="301"/>
        </pc:sldMkLst>
        <pc:spChg chg="mod">
          <ac:chgData name="Burgess, Jon" userId="c0db7052-9a58-4e9f-9f25-f686f1cdfb80" providerId="ADAL" clId="{166EE9C4-7D82-4142-A050-A6A2FC5C7A79}" dt="2026-06-08T19:13:04.042" v="2097" actId="20577"/>
          <ac:spMkLst>
            <pc:docMk/>
            <pc:sldMk cId="541618459" sldId="301"/>
            <ac:spMk id="2" creationId="{B7475C7D-263F-E618-3137-D08729032E34}"/>
          </ac:spMkLst>
        </pc:spChg>
        <pc:spChg chg="mod">
          <ac:chgData name="Burgess, Jon" userId="c0db7052-9a58-4e9f-9f25-f686f1cdfb80" providerId="ADAL" clId="{166EE9C4-7D82-4142-A050-A6A2FC5C7A79}" dt="2026-06-07T17:55:14.553" v="955" actId="26606"/>
          <ac:spMkLst>
            <pc:docMk/>
            <pc:sldMk cId="541618459" sldId="301"/>
            <ac:spMk id="6" creationId="{11AE3089-CF8A-46CC-A14B-451BBFD9798B}"/>
          </ac:spMkLst>
        </pc:spChg>
        <pc:picChg chg="mod">
          <ac:chgData name="Burgess, Jon" userId="c0db7052-9a58-4e9f-9f25-f686f1cdfb80" providerId="ADAL" clId="{166EE9C4-7D82-4142-A050-A6A2FC5C7A79}" dt="2026-06-07T17:55:14.553" v="955" actId="26606"/>
          <ac:picMkLst>
            <pc:docMk/>
            <pc:sldMk cId="541618459" sldId="301"/>
            <ac:picMk id="5" creationId="{47E178D1-B07A-6B3D-A9B8-B601D2DDD098}"/>
          </ac:picMkLst>
        </pc:picChg>
        <pc:cxnChg chg="add">
          <ac:chgData name="Burgess, Jon" userId="c0db7052-9a58-4e9f-9f25-f686f1cdfb80" providerId="ADAL" clId="{166EE9C4-7D82-4142-A050-A6A2FC5C7A79}" dt="2026-06-07T17:55:14.553" v="955" actId="26606"/>
          <ac:cxnSpMkLst>
            <pc:docMk/>
            <pc:sldMk cId="541618459" sldId="301"/>
            <ac:cxnSpMk id="11" creationId="{1503BFE4-729B-D9D0-C17B-501E6AF1127A}"/>
          </ac:cxnSpMkLst>
        </pc:cxnChg>
      </pc:sldChg>
      <pc:sldChg chg="ord">
        <pc:chgData name="Burgess, Jon" userId="c0db7052-9a58-4e9f-9f25-f686f1cdfb80" providerId="ADAL" clId="{166EE9C4-7D82-4142-A050-A6A2FC5C7A79}" dt="2026-06-08T18:55:30.810" v="1838"/>
        <pc:sldMkLst>
          <pc:docMk/>
          <pc:sldMk cId="2647329690" sldId="302"/>
        </pc:sldMkLst>
      </pc:sldChg>
      <pc:sldChg chg="ord">
        <pc:chgData name="Burgess, Jon" userId="c0db7052-9a58-4e9f-9f25-f686f1cdfb80" providerId="ADAL" clId="{166EE9C4-7D82-4142-A050-A6A2FC5C7A79}" dt="2026-06-08T19:01:05.278" v="1966"/>
        <pc:sldMkLst>
          <pc:docMk/>
          <pc:sldMk cId="759896073" sldId="303"/>
        </pc:sldMkLst>
      </pc:sldChg>
      <pc:sldChg chg="ord">
        <pc:chgData name="Burgess, Jon" userId="c0db7052-9a58-4e9f-9f25-f686f1cdfb80" providerId="ADAL" clId="{166EE9C4-7D82-4142-A050-A6A2FC5C7A79}" dt="2026-06-07T17:52:43.653" v="940"/>
        <pc:sldMkLst>
          <pc:docMk/>
          <pc:sldMk cId="3396494854" sldId="305"/>
        </pc:sldMkLst>
      </pc:sldChg>
      <pc:sldChg chg="del">
        <pc:chgData name="Burgess, Jon" userId="c0db7052-9a58-4e9f-9f25-f686f1cdfb80" providerId="ADAL" clId="{166EE9C4-7D82-4142-A050-A6A2FC5C7A79}" dt="2026-06-08T19:20:05.343" v="2271" actId="2696"/>
        <pc:sldMkLst>
          <pc:docMk/>
          <pc:sldMk cId="1854503416" sldId="306"/>
        </pc:sldMkLst>
      </pc:sldChg>
      <pc:sldChg chg="addSp delSp modSp add del mod setBg delDesignElem">
        <pc:chgData name="Burgess, Jon" userId="c0db7052-9a58-4e9f-9f25-f686f1cdfb80" providerId="ADAL" clId="{166EE9C4-7D82-4142-A050-A6A2FC5C7A79}" dt="2026-06-08T19:21:59.845" v="2317" actId="47"/>
        <pc:sldMkLst>
          <pc:docMk/>
          <pc:sldMk cId="3153723459" sldId="306"/>
        </pc:sldMkLst>
        <pc:spChg chg="mod">
          <ac:chgData name="Burgess, Jon" userId="c0db7052-9a58-4e9f-9f25-f686f1cdfb80" providerId="ADAL" clId="{166EE9C4-7D82-4142-A050-A6A2FC5C7A79}" dt="2026-06-08T19:20:42.509" v="2276" actId="14100"/>
          <ac:spMkLst>
            <pc:docMk/>
            <pc:sldMk cId="3153723459" sldId="306"/>
            <ac:spMk id="2" creationId="{2C79B8E7-0D1C-40D8-2006-FBBBBD7B33C4}"/>
          </ac:spMkLst>
        </pc:spChg>
        <pc:spChg chg="add mod">
          <ac:chgData name="Burgess, Jon" userId="c0db7052-9a58-4e9f-9f25-f686f1cdfb80" providerId="ADAL" clId="{166EE9C4-7D82-4142-A050-A6A2FC5C7A79}" dt="2026-06-08T19:21:16.176" v="2287" actId="21"/>
          <ac:spMkLst>
            <pc:docMk/>
            <pc:sldMk cId="3153723459" sldId="306"/>
            <ac:spMk id="4" creationId="{5ED7C837-36BD-EDCF-48F4-5ED7F57DD049}"/>
          </ac:spMkLst>
        </pc:spChg>
        <pc:spChg chg="del">
          <ac:chgData name="Burgess, Jon" userId="c0db7052-9a58-4e9f-9f25-f686f1cdfb80" providerId="ADAL" clId="{166EE9C4-7D82-4142-A050-A6A2FC5C7A79}" dt="2026-06-08T19:20:19.009" v="2273"/>
          <ac:spMkLst>
            <pc:docMk/>
            <pc:sldMk cId="3153723459" sldId="306"/>
            <ac:spMk id="10" creationId="{37C89E4B-3C9F-44B9-8B86-D9E3D112D8EC}"/>
          </ac:spMkLst>
        </pc:spChg>
        <pc:picChg chg="del">
          <ac:chgData name="Burgess, Jon" userId="c0db7052-9a58-4e9f-9f25-f686f1cdfb80" providerId="ADAL" clId="{166EE9C4-7D82-4142-A050-A6A2FC5C7A79}" dt="2026-06-08T19:21:16.176" v="2287" actId="21"/>
          <ac:picMkLst>
            <pc:docMk/>
            <pc:sldMk cId="3153723459" sldId="306"/>
            <ac:picMk id="5" creationId="{5B4FF1E5-87C0-291B-0D18-3D1524DC4EB0}"/>
          </ac:picMkLst>
        </pc:picChg>
        <pc:cxnChg chg="del">
          <ac:chgData name="Burgess, Jon" userId="c0db7052-9a58-4e9f-9f25-f686f1cdfb80" providerId="ADAL" clId="{166EE9C4-7D82-4142-A050-A6A2FC5C7A79}" dt="2026-06-08T19:20:19.009" v="2273"/>
          <ac:cxnSpMkLst>
            <pc:docMk/>
            <pc:sldMk cId="3153723459" sldId="306"/>
            <ac:cxnSpMk id="12" creationId="{AA2EAA10-076F-46BD-8F0F-B9A2FB77A85C}"/>
          </ac:cxnSpMkLst>
        </pc:cxnChg>
        <pc:cxnChg chg="del">
          <ac:chgData name="Burgess, Jon" userId="c0db7052-9a58-4e9f-9f25-f686f1cdfb80" providerId="ADAL" clId="{166EE9C4-7D82-4142-A050-A6A2FC5C7A79}" dt="2026-06-08T19:20:19.009" v="2273"/>
          <ac:cxnSpMkLst>
            <pc:docMk/>
            <pc:sldMk cId="3153723459" sldId="306"/>
            <ac:cxnSpMk id="14" creationId="{D891E407-403B-4764-86C9-33A56D3BCAA3}"/>
          </ac:cxnSpMkLst>
        </pc:cxnChg>
      </pc:sldChg>
      <pc:sldChg chg="addSp delSp modSp mod">
        <pc:chgData name="Burgess, Jon" userId="c0db7052-9a58-4e9f-9f25-f686f1cdfb80" providerId="ADAL" clId="{166EE9C4-7D82-4142-A050-A6A2FC5C7A79}" dt="2026-06-08T18:39:19.917" v="1268" actId="14100"/>
        <pc:sldMkLst>
          <pc:docMk/>
          <pc:sldMk cId="2479117680" sldId="308"/>
        </pc:sldMkLst>
        <pc:spChg chg="mod">
          <ac:chgData name="Burgess, Jon" userId="c0db7052-9a58-4e9f-9f25-f686f1cdfb80" providerId="ADAL" clId="{166EE9C4-7D82-4142-A050-A6A2FC5C7A79}" dt="2026-06-08T18:35:57.934" v="1235" actId="1076"/>
          <ac:spMkLst>
            <pc:docMk/>
            <pc:sldMk cId="2479117680" sldId="308"/>
            <ac:spMk id="2" creationId="{EE5A82DF-2172-384C-C80E-7ED6091BCD92}"/>
          </ac:spMkLst>
        </pc:spChg>
        <pc:spChg chg="mod">
          <ac:chgData name="Burgess, Jon" userId="c0db7052-9a58-4e9f-9f25-f686f1cdfb80" providerId="ADAL" clId="{166EE9C4-7D82-4142-A050-A6A2FC5C7A79}" dt="2026-06-08T18:39:07.972" v="1260" actId="6549"/>
          <ac:spMkLst>
            <pc:docMk/>
            <pc:sldMk cId="2479117680" sldId="308"/>
            <ac:spMk id="3" creationId="{0CCAF3BE-6F26-57EC-B0C9-ED39583EAFAF}"/>
          </ac:spMkLst>
        </pc:spChg>
        <pc:picChg chg="add mod">
          <ac:chgData name="Burgess, Jon" userId="c0db7052-9a58-4e9f-9f25-f686f1cdfb80" providerId="ADAL" clId="{166EE9C4-7D82-4142-A050-A6A2FC5C7A79}" dt="2026-06-08T18:39:12.879" v="1262" actId="1076"/>
          <ac:picMkLst>
            <pc:docMk/>
            <pc:sldMk cId="2479117680" sldId="308"/>
            <ac:picMk id="5" creationId="{B21FFAC5-4618-059B-F9DD-21E84F1A02BF}"/>
          </ac:picMkLst>
        </pc:picChg>
        <pc:picChg chg="add del mod">
          <ac:chgData name="Burgess, Jon" userId="c0db7052-9a58-4e9f-9f25-f686f1cdfb80" providerId="ADAL" clId="{166EE9C4-7D82-4142-A050-A6A2FC5C7A79}" dt="2026-06-08T18:38:19" v="1254" actId="478"/>
          <ac:picMkLst>
            <pc:docMk/>
            <pc:sldMk cId="2479117680" sldId="308"/>
            <ac:picMk id="7" creationId="{F8D4A59B-D74E-4E7E-9F88-B2E2076D3594}"/>
          </ac:picMkLst>
        </pc:picChg>
        <pc:picChg chg="add mod">
          <ac:chgData name="Burgess, Jon" userId="c0db7052-9a58-4e9f-9f25-f686f1cdfb80" providerId="ADAL" clId="{166EE9C4-7D82-4142-A050-A6A2FC5C7A79}" dt="2026-06-08T18:39:18" v="1266" actId="1076"/>
          <ac:picMkLst>
            <pc:docMk/>
            <pc:sldMk cId="2479117680" sldId="308"/>
            <ac:picMk id="9" creationId="{1DC610D3-DED9-496D-D7D4-1FAAF69C2258}"/>
          </ac:picMkLst>
        </pc:picChg>
        <pc:picChg chg="add mod">
          <ac:chgData name="Burgess, Jon" userId="c0db7052-9a58-4e9f-9f25-f686f1cdfb80" providerId="ADAL" clId="{166EE9C4-7D82-4142-A050-A6A2FC5C7A79}" dt="2026-06-08T18:39:19.917" v="1268" actId="14100"/>
          <ac:picMkLst>
            <pc:docMk/>
            <pc:sldMk cId="2479117680" sldId="308"/>
            <ac:picMk id="11" creationId="{8CE921AA-DE6E-9F1D-9F71-12FAAF46AAE2}"/>
          </ac:picMkLst>
        </pc:picChg>
      </pc:sldChg>
      <pc:sldChg chg="del ord">
        <pc:chgData name="Burgess, Jon" userId="c0db7052-9a58-4e9f-9f25-f686f1cdfb80" providerId="ADAL" clId="{166EE9C4-7D82-4142-A050-A6A2FC5C7A79}" dt="2026-06-08T18:57:43.589" v="1903" actId="47"/>
        <pc:sldMkLst>
          <pc:docMk/>
          <pc:sldMk cId="3421987378" sldId="309"/>
        </pc:sldMkLst>
      </pc:sldChg>
      <pc:sldChg chg="addSp delSp modSp mod ord">
        <pc:chgData name="Burgess, Jon" userId="c0db7052-9a58-4e9f-9f25-f686f1cdfb80" providerId="ADAL" clId="{166EE9C4-7D82-4142-A050-A6A2FC5C7A79}" dt="2026-06-08T19:21:57.454" v="2316" actId="1076"/>
        <pc:sldMkLst>
          <pc:docMk/>
          <pc:sldMk cId="2115658963" sldId="310"/>
        </pc:sldMkLst>
        <pc:spChg chg="mod">
          <ac:chgData name="Burgess, Jon" userId="c0db7052-9a58-4e9f-9f25-f686f1cdfb80" providerId="ADAL" clId="{166EE9C4-7D82-4142-A050-A6A2FC5C7A79}" dt="2026-06-08T19:21:57.454" v="2316" actId="1076"/>
          <ac:spMkLst>
            <pc:docMk/>
            <pc:sldMk cId="2115658963" sldId="310"/>
            <ac:spMk id="2" creationId="{5E6C7025-83EE-6AF7-3B39-8046701B3E14}"/>
          </ac:spMkLst>
        </pc:spChg>
        <pc:spChg chg="del">
          <ac:chgData name="Burgess, Jon" userId="c0db7052-9a58-4e9f-9f25-f686f1cdfb80" providerId="ADAL" clId="{166EE9C4-7D82-4142-A050-A6A2FC5C7A79}" dt="2026-06-07T16:47:48.820" v="42" actId="22"/>
          <ac:spMkLst>
            <pc:docMk/>
            <pc:sldMk cId="2115658963" sldId="310"/>
            <ac:spMk id="3" creationId="{15CFD1F8-1249-64E3-D064-B6C64E8D9D83}"/>
          </ac:spMkLst>
        </pc:spChg>
        <pc:spChg chg="add mod">
          <ac:chgData name="Burgess, Jon" userId="c0db7052-9a58-4e9f-9f25-f686f1cdfb80" providerId="ADAL" clId="{166EE9C4-7D82-4142-A050-A6A2FC5C7A79}" dt="2026-06-08T19:20:59.509" v="2285" actId="1076"/>
          <ac:spMkLst>
            <pc:docMk/>
            <pc:sldMk cId="2115658963" sldId="310"/>
            <ac:spMk id="8" creationId="{E89DBECD-DBE8-E0D9-EFB7-7C8768F3287C}"/>
          </ac:spMkLst>
        </pc:spChg>
        <pc:spChg chg="add del mod">
          <ac:chgData name="Burgess, Jon" userId="c0db7052-9a58-4e9f-9f25-f686f1cdfb80" providerId="ADAL" clId="{166EE9C4-7D82-4142-A050-A6A2FC5C7A79}" dt="2026-06-07T16:51:26.617" v="156" actId="478"/>
          <ac:spMkLst>
            <pc:docMk/>
            <pc:sldMk cId="2115658963" sldId="310"/>
            <ac:spMk id="12" creationId="{15F6A3BB-9D47-06E9-8643-FC7A1E3DB43C}"/>
          </ac:spMkLst>
        </pc:spChg>
        <pc:picChg chg="add mod modCrop">
          <ac:chgData name="Burgess, Jon" userId="c0db7052-9a58-4e9f-9f25-f686f1cdfb80" providerId="ADAL" clId="{166EE9C4-7D82-4142-A050-A6A2FC5C7A79}" dt="2026-06-08T19:21:47.651" v="2303" actId="14861"/>
          <ac:picMkLst>
            <pc:docMk/>
            <pc:sldMk cId="2115658963" sldId="310"/>
            <ac:picMk id="4" creationId="{C19CC8C6-8EDC-3FF5-A3DE-C0A94F2D398D}"/>
          </ac:picMkLst>
        </pc:picChg>
        <pc:picChg chg="add del mod ord modCrop">
          <ac:chgData name="Burgess, Jon" userId="c0db7052-9a58-4e9f-9f25-f686f1cdfb80" providerId="ADAL" clId="{166EE9C4-7D82-4142-A050-A6A2FC5C7A79}" dt="2026-06-07T16:51:09.150" v="146" actId="478"/>
          <ac:picMkLst>
            <pc:docMk/>
            <pc:sldMk cId="2115658963" sldId="310"/>
            <ac:picMk id="5" creationId="{A2CBE9B1-57EE-A99B-636C-4EE940075859}"/>
          </ac:picMkLst>
        </pc:picChg>
        <pc:picChg chg="add del mod">
          <ac:chgData name="Burgess, Jon" userId="c0db7052-9a58-4e9f-9f25-f686f1cdfb80" providerId="ADAL" clId="{166EE9C4-7D82-4142-A050-A6A2FC5C7A79}" dt="2026-06-08T19:21:12.809" v="2286" actId="478"/>
          <ac:picMkLst>
            <pc:docMk/>
            <pc:sldMk cId="2115658963" sldId="310"/>
            <ac:picMk id="7" creationId="{4DCA6EF5-CF6B-692F-92DF-6A44CC0D3A87}"/>
          </ac:picMkLst>
        </pc:picChg>
        <pc:picChg chg="add mod modCrop">
          <ac:chgData name="Burgess, Jon" userId="c0db7052-9a58-4e9f-9f25-f686f1cdfb80" providerId="ADAL" clId="{166EE9C4-7D82-4142-A050-A6A2FC5C7A79}" dt="2026-06-08T19:21:29.181" v="2292" actId="1076"/>
          <ac:picMkLst>
            <pc:docMk/>
            <pc:sldMk cId="2115658963" sldId="310"/>
            <ac:picMk id="10" creationId="{8686E94D-F9D6-7D26-3838-481BACF7925A}"/>
          </ac:picMkLst>
        </pc:picChg>
      </pc:sldChg>
      <pc:sldChg chg="addSp delSp modSp del mod">
        <pc:chgData name="Burgess, Jon" userId="c0db7052-9a58-4e9f-9f25-f686f1cdfb80" providerId="ADAL" clId="{166EE9C4-7D82-4142-A050-A6A2FC5C7A79}" dt="2026-06-07T17:12:13.157" v="380" actId="47"/>
        <pc:sldMkLst>
          <pc:docMk/>
          <pc:sldMk cId="2373683678" sldId="311"/>
        </pc:sldMkLst>
        <pc:spChg chg="del mod">
          <ac:chgData name="Burgess, Jon" userId="c0db7052-9a58-4e9f-9f25-f686f1cdfb80" providerId="ADAL" clId="{166EE9C4-7D82-4142-A050-A6A2FC5C7A79}" dt="2026-06-07T17:12:00.540" v="379" actId="478"/>
          <ac:spMkLst>
            <pc:docMk/>
            <pc:sldMk cId="2373683678" sldId="311"/>
            <ac:spMk id="3" creationId="{DE0CFF99-FD6F-34EC-CEC4-C24A2E1B23F1}"/>
          </ac:spMkLst>
        </pc:spChg>
        <pc:spChg chg="add mod">
          <ac:chgData name="Burgess, Jon" userId="c0db7052-9a58-4e9f-9f25-f686f1cdfb80" providerId="ADAL" clId="{166EE9C4-7D82-4142-A050-A6A2FC5C7A79}" dt="2026-06-07T17:12:00.540" v="379" actId="478"/>
          <ac:spMkLst>
            <pc:docMk/>
            <pc:sldMk cId="2373683678" sldId="311"/>
            <ac:spMk id="5" creationId="{FDAAF885-18C4-D64E-6285-DEAAF4F7992C}"/>
          </ac:spMkLst>
        </pc:spChg>
      </pc:sldChg>
      <pc:sldChg chg="addSp delSp modSp mod ord modNotesTx">
        <pc:chgData name="Burgess, Jon" userId="c0db7052-9a58-4e9f-9f25-f686f1cdfb80" providerId="ADAL" clId="{166EE9C4-7D82-4142-A050-A6A2FC5C7A79}" dt="2026-06-08T18:43:05.667" v="1642" actId="20577"/>
        <pc:sldMkLst>
          <pc:docMk/>
          <pc:sldMk cId="2714166166" sldId="312"/>
        </pc:sldMkLst>
        <pc:spChg chg="mod">
          <ac:chgData name="Burgess, Jon" userId="c0db7052-9a58-4e9f-9f25-f686f1cdfb80" providerId="ADAL" clId="{166EE9C4-7D82-4142-A050-A6A2FC5C7A79}" dt="2026-06-07T17:28:29.646" v="552" actId="27636"/>
          <ac:spMkLst>
            <pc:docMk/>
            <pc:sldMk cId="2714166166" sldId="312"/>
            <ac:spMk id="2" creationId="{084865FC-9BC2-DF76-B7C9-152C02609A0F}"/>
          </ac:spMkLst>
        </pc:spChg>
        <pc:picChg chg="add mod">
          <ac:chgData name="Burgess, Jon" userId="c0db7052-9a58-4e9f-9f25-f686f1cdfb80" providerId="ADAL" clId="{166EE9C4-7D82-4142-A050-A6A2FC5C7A79}" dt="2026-06-07T17:26:08.264" v="522" actId="1076"/>
          <ac:picMkLst>
            <pc:docMk/>
            <pc:sldMk cId="2714166166" sldId="312"/>
            <ac:picMk id="4" creationId="{A85538E1-DCEA-271D-1396-3C867786BD27}"/>
          </ac:picMkLst>
        </pc:picChg>
        <pc:picChg chg="add mod">
          <ac:chgData name="Burgess, Jon" userId="c0db7052-9a58-4e9f-9f25-f686f1cdfb80" providerId="ADAL" clId="{166EE9C4-7D82-4142-A050-A6A2FC5C7A79}" dt="2026-06-07T17:29:36.180" v="560" actId="1076"/>
          <ac:picMkLst>
            <pc:docMk/>
            <pc:sldMk cId="2714166166" sldId="312"/>
            <ac:picMk id="6" creationId="{61B19FFA-C998-2707-CA0A-6C8086186952}"/>
          </ac:picMkLst>
        </pc:picChg>
        <pc:picChg chg="add mod modCrop">
          <ac:chgData name="Burgess, Jon" userId="c0db7052-9a58-4e9f-9f25-f686f1cdfb80" providerId="ADAL" clId="{166EE9C4-7D82-4142-A050-A6A2FC5C7A79}" dt="2026-06-08T18:42:16.772" v="1497" actId="1076"/>
          <ac:picMkLst>
            <pc:docMk/>
            <pc:sldMk cId="2714166166" sldId="312"/>
            <ac:picMk id="8" creationId="{98DF8317-8976-C0A3-C8B9-333FC91C1498}"/>
          </ac:picMkLst>
        </pc:picChg>
        <pc:picChg chg="add mod">
          <ac:chgData name="Burgess, Jon" userId="c0db7052-9a58-4e9f-9f25-f686f1cdfb80" providerId="ADAL" clId="{166EE9C4-7D82-4142-A050-A6A2FC5C7A79}" dt="2026-06-07T17:27:30.196" v="538" actId="1076"/>
          <ac:picMkLst>
            <pc:docMk/>
            <pc:sldMk cId="2714166166" sldId="312"/>
            <ac:picMk id="10" creationId="{97C22BC9-FB95-4607-468D-A02679ADED0B}"/>
          </ac:picMkLst>
        </pc:picChg>
        <pc:picChg chg="add del mod">
          <ac:chgData name="Burgess, Jon" userId="c0db7052-9a58-4e9f-9f25-f686f1cdfb80" providerId="ADAL" clId="{166EE9C4-7D82-4142-A050-A6A2FC5C7A79}" dt="2026-06-07T17:28:11.730" v="543" actId="478"/>
          <ac:picMkLst>
            <pc:docMk/>
            <pc:sldMk cId="2714166166" sldId="312"/>
            <ac:picMk id="12" creationId="{C8DE7C94-A629-70D2-2E80-E9E4C481D17E}"/>
          </ac:picMkLst>
        </pc:picChg>
        <pc:picChg chg="add mod">
          <ac:chgData name="Burgess, Jon" userId="c0db7052-9a58-4e9f-9f25-f686f1cdfb80" providerId="ADAL" clId="{166EE9C4-7D82-4142-A050-A6A2FC5C7A79}" dt="2026-06-07T17:28:26.465" v="550" actId="1076"/>
          <ac:picMkLst>
            <pc:docMk/>
            <pc:sldMk cId="2714166166" sldId="312"/>
            <ac:picMk id="14" creationId="{7902637E-9E6F-CEAA-19B9-0097524C4AC9}"/>
          </ac:picMkLst>
        </pc:picChg>
        <pc:picChg chg="add mod">
          <ac:chgData name="Burgess, Jon" userId="c0db7052-9a58-4e9f-9f25-f686f1cdfb80" providerId="ADAL" clId="{166EE9C4-7D82-4142-A050-A6A2FC5C7A79}" dt="2026-06-08T18:42:18.028" v="1498" actId="1076"/>
          <ac:picMkLst>
            <pc:docMk/>
            <pc:sldMk cId="2714166166" sldId="312"/>
            <ac:picMk id="16" creationId="{2F97CD48-945B-888E-88BC-9E4F9EF73F61}"/>
          </ac:picMkLst>
        </pc:picChg>
      </pc:sldChg>
      <pc:sldChg chg="addSp delSp modSp del mod">
        <pc:chgData name="Burgess, Jon" userId="c0db7052-9a58-4e9f-9f25-f686f1cdfb80" providerId="ADAL" clId="{166EE9C4-7D82-4142-A050-A6A2FC5C7A79}" dt="2026-06-08T18:59:07.576" v="1913" actId="47"/>
        <pc:sldMkLst>
          <pc:docMk/>
          <pc:sldMk cId="1045321520" sldId="313"/>
        </pc:sldMkLst>
        <pc:spChg chg="mod">
          <ac:chgData name="Burgess, Jon" userId="c0db7052-9a58-4e9f-9f25-f686f1cdfb80" providerId="ADAL" clId="{166EE9C4-7D82-4142-A050-A6A2FC5C7A79}" dt="2026-06-08T18:58:49.205" v="1907" actId="21"/>
          <ac:spMkLst>
            <pc:docMk/>
            <pc:sldMk cId="1045321520" sldId="313"/>
            <ac:spMk id="2" creationId="{C054A1EA-9364-4D25-4F7E-E1F4ED423136}"/>
          </ac:spMkLst>
        </pc:spChg>
        <pc:spChg chg="del">
          <ac:chgData name="Burgess, Jon" userId="c0db7052-9a58-4e9f-9f25-f686f1cdfb80" providerId="ADAL" clId="{166EE9C4-7D82-4142-A050-A6A2FC5C7A79}" dt="2026-06-08T18:58:43.867" v="1906" actId="478"/>
          <ac:spMkLst>
            <pc:docMk/>
            <pc:sldMk cId="1045321520" sldId="313"/>
            <ac:spMk id="3" creationId="{71B48B9D-8466-39A5-301F-C6FCB50A0FA6}"/>
          </ac:spMkLst>
        </pc:spChg>
        <pc:spChg chg="add mod">
          <ac:chgData name="Burgess, Jon" userId="c0db7052-9a58-4e9f-9f25-f686f1cdfb80" providerId="ADAL" clId="{166EE9C4-7D82-4142-A050-A6A2FC5C7A79}" dt="2026-06-08T18:58:43.867" v="1906" actId="478"/>
          <ac:spMkLst>
            <pc:docMk/>
            <pc:sldMk cId="1045321520" sldId="313"/>
            <ac:spMk id="5" creationId="{C04F33C9-3137-B7FD-DA2E-B64A7110E1E8}"/>
          </ac:spMkLst>
        </pc:spChg>
      </pc:sldChg>
      <pc:sldChg chg="modSp del mod ord">
        <pc:chgData name="Burgess, Jon" userId="c0db7052-9a58-4e9f-9f25-f686f1cdfb80" providerId="ADAL" clId="{166EE9C4-7D82-4142-A050-A6A2FC5C7A79}" dt="2026-06-07T17:32:58.465" v="628" actId="47"/>
        <pc:sldMkLst>
          <pc:docMk/>
          <pc:sldMk cId="714805455" sldId="314"/>
        </pc:sldMkLst>
        <pc:spChg chg="mod">
          <ac:chgData name="Burgess, Jon" userId="c0db7052-9a58-4e9f-9f25-f686f1cdfb80" providerId="ADAL" clId="{166EE9C4-7D82-4142-A050-A6A2FC5C7A79}" dt="2026-06-07T17:31:29.101" v="616" actId="20577"/>
          <ac:spMkLst>
            <pc:docMk/>
            <pc:sldMk cId="714805455" sldId="314"/>
            <ac:spMk id="2" creationId="{4276012B-16CB-9EBE-8FE2-052AE38B2C70}"/>
          </ac:spMkLst>
        </pc:spChg>
        <pc:spChg chg="mod">
          <ac:chgData name="Burgess, Jon" userId="c0db7052-9a58-4e9f-9f25-f686f1cdfb80" providerId="ADAL" clId="{166EE9C4-7D82-4142-A050-A6A2FC5C7A79}" dt="2026-06-07T17:32:36.595" v="620" actId="21"/>
          <ac:spMkLst>
            <pc:docMk/>
            <pc:sldMk cId="714805455" sldId="314"/>
            <ac:spMk id="3" creationId="{A2F021F7-23F4-3A12-2C5A-98567671DF58}"/>
          </ac:spMkLst>
        </pc:spChg>
      </pc:sldChg>
      <pc:sldChg chg="del">
        <pc:chgData name="Burgess, Jon" userId="c0db7052-9a58-4e9f-9f25-f686f1cdfb80" providerId="ADAL" clId="{166EE9C4-7D82-4142-A050-A6A2FC5C7A79}" dt="2026-06-07T17:35:34.570" v="737" actId="47"/>
        <pc:sldMkLst>
          <pc:docMk/>
          <pc:sldMk cId="1700840802" sldId="315"/>
        </pc:sldMkLst>
      </pc:sldChg>
      <pc:sldChg chg="modSp mod">
        <pc:chgData name="Burgess, Jon" userId="c0db7052-9a58-4e9f-9f25-f686f1cdfb80" providerId="ADAL" clId="{166EE9C4-7D82-4142-A050-A6A2FC5C7A79}" dt="2026-06-08T18:59:04.862" v="1912" actId="255"/>
        <pc:sldMkLst>
          <pc:docMk/>
          <pc:sldMk cId="2485060284" sldId="316"/>
        </pc:sldMkLst>
        <pc:spChg chg="mod">
          <ac:chgData name="Burgess, Jon" userId="c0db7052-9a58-4e9f-9f25-f686f1cdfb80" providerId="ADAL" clId="{166EE9C4-7D82-4142-A050-A6A2FC5C7A79}" dt="2026-06-08T18:59:04.862" v="1912" actId="255"/>
          <ac:spMkLst>
            <pc:docMk/>
            <pc:sldMk cId="2485060284" sldId="316"/>
            <ac:spMk id="2" creationId="{C124CC3B-9726-F4EE-0907-5E4F66BDDB82}"/>
          </ac:spMkLst>
        </pc:spChg>
      </pc:sldChg>
      <pc:sldChg chg="addSp modSp mod ord">
        <pc:chgData name="Burgess, Jon" userId="c0db7052-9a58-4e9f-9f25-f686f1cdfb80" providerId="ADAL" clId="{166EE9C4-7D82-4142-A050-A6A2FC5C7A79}" dt="2026-06-07T17:45:10.668" v="820" actId="14100"/>
        <pc:sldMkLst>
          <pc:docMk/>
          <pc:sldMk cId="3108970863" sldId="317"/>
        </pc:sldMkLst>
        <pc:spChg chg="mod">
          <ac:chgData name="Burgess, Jon" userId="c0db7052-9a58-4e9f-9f25-f686f1cdfb80" providerId="ADAL" clId="{166EE9C4-7D82-4142-A050-A6A2FC5C7A79}" dt="2026-06-07T17:43:10.650" v="816" actId="14100"/>
          <ac:spMkLst>
            <pc:docMk/>
            <pc:sldMk cId="3108970863" sldId="317"/>
            <ac:spMk id="3" creationId="{E5F04DC6-CCA4-784D-7A9C-8EEB2C2FFB19}"/>
          </ac:spMkLst>
        </pc:spChg>
        <pc:picChg chg="add mod">
          <ac:chgData name="Burgess, Jon" userId="c0db7052-9a58-4e9f-9f25-f686f1cdfb80" providerId="ADAL" clId="{166EE9C4-7D82-4142-A050-A6A2FC5C7A79}" dt="2026-06-07T17:36:47.929" v="741" actId="14100"/>
          <ac:picMkLst>
            <pc:docMk/>
            <pc:sldMk cId="3108970863" sldId="317"/>
            <ac:picMk id="5" creationId="{8E0EA4B6-88CB-6E07-B0C5-FFEAB6D9629D}"/>
          </ac:picMkLst>
        </pc:picChg>
        <pc:picChg chg="add mod">
          <ac:chgData name="Burgess, Jon" userId="c0db7052-9a58-4e9f-9f25-f686f1cdfb80" providerId="ADAL" clId="{166EE9C4-7D82-4142-A050-A6A2FC5C7A79}" dt="2026-06-07T17:45:10.668" v="820" actId="14100"/>
          <ac:picMkLst>
            <pc:docMk/>
            <pc:sldMk cId="3108970863" sldId="317"/>
            <ac:picMk id="7" creationId="{9C1F27F6-4128-0461-C3D1-C42E693D1BC9}"/>
          </ac:picMkLst>
        </pc:picChg>
      </pc:sldChg>
      <pc:sldChg chg="modSp mod ord">
        <pc:chgData name="Burgess, Jon" userId="c0db7052-9a58-4e9f-9f25-f686f1cdfb80" providerId="ADAL" clId="{166EE9C4-7D82-4142-A050-A6A2FC5C7A79}" dt="2026-06-08T19:00:25.855" v="1964" actId="20577"/>
        <pc:sldMkLst>
          <pc:docMk/>
          <pc:sldMk cId="443606102" sldId="318"/>
        </pc:sldMkLst>
        <pc:spChg chg="mod">
          <ac:chgData name="Burgess, Jon" userId="c0db7052-9a58-4e9f-9f25-f686f1cdfb80" providerId="ADAL" clId="{166EE9C4-7D82-4142-A050-A6A2FC5C7A79}" dt="2026-06-08T19:00:25.855" v="1964" actId="20577"/>
          <ac:spMkLst>
            <pc:docMk/>
            <pc:sldMk cId="443606102" sldId="318"/>
            <ac:spMk id="3" creationId="{6ED711E3-2DCE-7631-EB18-8244054B5950}"/>
          </ac:spMkLst>
        </pc:spChg>
      </pc:sldChg>
      <pc:sldChg chg="addSp delSp modSp mod ord">
        <pc:chgData name="Burgess, Jon" userId="c0db7052-9a58-4e9f-9f25-f686f1cdfb80" providerId="ADAL" clId="{166EE9C4-7D82-4142-A050-A6A2FC5C7A79}" dt="2026-06-08T19:13:15.132" v="2099"/>
        <pc:sldMkLst>
          <pc:docMk/>
          <pc:sldMk cId="708781621" sldId="320"/>
        </pc:sldMkLst>
        <pc:spChg chg="mod">
          <ac:chgData name="Burgess, Jon" userId="c0db7052-9a58-4e9f-9f25-f686f1cdfb80" providerId="ADAL" clId="{166EE9C4-7D82-4142-A050-A6A2FC5C7A79}" dt="2026-06-07T17:58:21.105" v="970" actId="1076"/>
          <ac:spMkLst>
            <pc:docMk/>
            <pc:sldMk cId="708781621" sldId="320"/>
            <ac:spMk id="2" creationId="{8A3C6914-8993-02B6-B165-1034D73E009F}"/>
          </ac:spMkLst>
        </pc:spChg>
        <pc:spChg chg="del">
          <ac:chgData name="Burgess, Jon" userId="c0db7052-9a58-4e9f-9f25-f686f1cdfb80" providerId="ADAL" clId="{166EE9C4-7D82-4142-A050-A6A2FC5C7A79}" dt="2026-06-07T17:58:48.140" v="971" actId="478"/>
          <ac:spMkLst>
            <pc:docMk/>
            <pc:sldMk cId="708781621" sldId="320"/>
            <ac:spMk id="3" creationId="{3D14B7A7-428A-0D21-AD3A-AE9F4806297E}"/>
          </ac:spMkLst>
        </pc:spChg>
        <pc:spChg chg="add del mod">
          <ac:chgData name="Burgess, Jon" userId="c0db7052-9a58-4e9f-9f25-f686f1cdfb80" providerId="ADAL" clId="{166EE9C4-7D82-4142-A050-A6A2FC5C7A79}" dt="2026-06-07T18:02:44.649" v="1012" actId="22"/>
          <ac:spMkLst>
            <pc:docMk/>
            <pc:sldMk cId="708781621" sldId="320"/>
            <ac:spMk id="7" creationId="{4B31F6B8-B640-1B98-D6EB-A3A98E20A985}"/>
          </ac:spMkLst>
        </pc:spChg>
        <pc:picChg chg="add mod">
          <ac:chgData name="Burgess, Jon" userId="c0db7052-9a58-4e9f-9f25-f686f1cdfb80" providerId="ADAL" clId="{166EE9C4-7D82-4142-A050-A6A2FC5C7A79}" dt="2026-06-07T18:02:54.325" v="1017" actId="1076"/>
          <ac:picMkLst>
            <pc:docMk/>
            <pc:sldMk cId="708781621" sldId="320"/>
            <ac:picMk id="5" creationId="{668C2C85-46C7-6D33-5030-3BF78BBF43BC}"/>
          </ac:picMkLst>
        </pc:picChg>
        <pc:picChg chg="add mod ord">
          <ac:chgData name="Burgess, Jon" userId="c0db7052-9a58-4e9f-9f25-f686f1cdfb80" providerId="ADAL" clId="{166EE9C4-7D82-4142-A050-A6A2FC5C7A79}" dt="2026-06-07T18:02:59.851" v="1019" actId="1076"/>
          <ac:picMkLst>
            <pc:docMk/>
            <pc:sldMk cId="708781621" sldId="320"/>
            <ac:picMk id="9" creationId="{BF6E11EC-0DE5-6098-28C5-D8980ABDCA66}"/>
          </ac:picMkLst>
        </pc:picChg>
      </pc:sldChg>
      <pc:sldChg chg="addSp delSp modSp mod">
        <pc:chgData name="Burgess, Jon" userId="c0db7052-9a58-4e9f-9f25-f686f1cdfb80" providerId="ADAL" clId="{166EE9C4-7D82-4142-A050-A6A2FC5C7A79}" dt="2026-06-08T19:14:27.909" v="2133" actId="20577"/>
        <pc:sldMkLst>
          <pc:docMk/>
          <pc:sldMk cId="4129100892" sldId="321"/>
        </pc:sldMkLst>
        <pc:spChg chg="mod">
          <ac:chgData name="Burgess, Jon" userId="c0db7052-9a58-4e9f-9f25-f686f1cdfb80" providerId="ADAL" clId="{166EE9C4-7D82-4142-A050-A6A2FC5C7A79}" dt="2026-06-08T19:14:18.829" v="2114" actId="20577"/>
          <ac:spMkLst>
            <pc:docMk/>
            <pc:sldMk cId="4129100892" sldId="321"/>
            <ac:spMk id="2" creationId="{92F31C93-4837-9FCE-1319-B0DD0FDE0F61}"/>
          </ac:spMkLst>
        </pc:spChg>
        <pc:spChg chg="mod">
          <ac:chgData name="Burgess, Jon" userId="c0db7052-9a58-4e9f-9f25-f686f1cdfb80" providerId="ADAL" clId="{166EE9C4-7D82-4142-A050-A6A2FC5C7A79}" dt="2026-06-08T19:14:27.909" v="2133" actId="20577"/>
          <ac:spMkLst>
            <pc:docMk/>
            <pc:sldMk cId="4129100892" sldId="321"/>
            <ac:spMk id="3" creationId="{4B8168FE-53D6-0DA2-3D70-0A3DC468181B}"/>
          </ac:spMkLst>
        </pc:spChg>
        <pc:picChg chg="add del mod">
          <ac:chgData name="Burgess, Jon" userId="c0db7052-9a58-4e9f-9f25-f686f1cdfb80" providerId="ADAL" clId="{166EE9C4-7D82-4142-A050-A6A2FC5C7A79}" dt="2026-06-07T18:15:41.050" v="1058" actId="21"/>
          <ac:picMkLst>
            <pc:docMk/>
            <pc:sldMk cId="4129100892" sldId="321"/>
            <ac:picMk id="5" creationId="{1D69EE8F-C8EF-FCB1-98CC-A82657A1CE95}"/>
          </ac:picMkLst>
        </pc:picChg>
        <pc:picChg chg="add mod">
          <ac:chgData name="Burgess, Jon" userId="c0db7052-9a58-4e9f-9f25-f686f1cdfb80" providerId="ADAL" clId="{166EE9C4-7D82-4142-A050-A6A2FC5C7A79}" dt="2026-06-07T18:13:33.495" v="1053" actId="14100"/>
          <ac:picMkLst>
            <pc:docMk/>
            <pc:sldMk cId="4129100892" sldId="321"/>
            <ac:picMk id="7" creationId="{D288BF92-2071-4683-85A2-D3D4913C9D0D}"/>
          </ac:picMkLst>
        </pc:picChg>
        <pc:picChg chg="add mod">
          <ac:chgData name="Burgess, Jon" userId="c0db7052-9a58-4e9f-9f25-f686f1cdfb80" providerId="ADAL" clId="{166EE9C4-7D82-4142-A050-A6A2FC5C7A79}" dt="2026-06-07T18:16:25.679" v="1089" actId="14100"/>
          <ac:picMkLst>
            <pc:docMk/>
            <pc:sldMk cId="4129100892" sldId="321"/>
            <ac:picMk id="9" creationId="{F2EC4361-E709-EEEE-D4CE-072C458A0F05}"/>
          </ac:picMkLst>
        </pc:picChg>
      </pc:sldChg>
      <pc:sldChg chg="addSp modSp mod setBg addAnim">
        <pc:chgData name="Burgess, Jon" userId="c0db7052-9a58-4e9f-9f25-f686f1cdfb80" providerId="ADAL" clId="{166EE9C4-7D82-4142-A050-A6A2FC5C7A79}" dt="2026-06-07T17:54:31.969" v="954"/>
        <pc:sldMkLst>
          <pc:docMk/>
          <pc:sldMk cId="4186357064" sldId="322"/>
        </pc:sldMkLst>
        <pc:spChg chg="mod">
          <ac:chgData name="Burgess, Jon" userId="c0db7052-9a58-4e9f-9f25-f686f1cdfb80" providerId="ADAL" clId="{166EE9C4-7D82-4142-A050-A6A2FC5C7A79}" dt="2026-06-07T17:54:31.969" v="953" actId="26606"/>
          <ac:spMkLst>
            <pc:docMk/>
            <pc:sldMk cId="4186357064" sldId="322"/>
            <ac:spMk id="2" creationId="{4B2C8EBD-3A40-67C8-36BC-8282090172AE}"/>
          </ac:spMkLst>
        </pc:spChg>
        <pc:spChg chg="mod">
          <ac:chgData name="Burgess, Jon" userId="c0db7052-9a58-4e9f-9f25-f686f1cdfb80" providerId="ADAL" clId="{166EE9C4-7D82-4142-A050-A6A2FC5C7A79}" dt="2026-06-07T17:54:31.969" v="953" actId="26606"/>
          <ac:spMkLst>
            <pc:docMk/>
            <pc:sldMk cId="4186357064" sldId="322"/>
            <ac:spMk id="3" creationId="{48159FD7-6369-3A4C-7810-478B40C349AB}"/>
          </ac:spMkLst>
        </pc:spChg>
        <pc:spChg chg="add">
          <ac:chgData name="Burgess, Jon" userId="c0db7052-9a58-4e9f-9f25-f686f1cdfb80" providerId="ADAL" clId="{166EE9C4-7D82-4142-A050-A6A2FC5C7A79}" dt="2026-06-07T17:54:31.969" v="953" actId="26606"/>
          <ac:spMkLst>
            <pc:docMk/>
            <pc:sldMk cId="4186357064" sldId="322"/>
            <ac:spMk id="10" creationId="{9B7AD9F6-8CE7-4299-8FC6-328F4DCD3FF9}"/>
          </ac:spMkLst>
        </pc:spChg>
        <pc:spChg chg="add">
          <ac:chgData name="Burgess, Jon" userId="c0db7052-9a58-4e9f-9f25-f686f1cdfb80" providerId="ADAL" clId="{166EE9C4-7D82-4142-A050-A6A2FC5C7A79}" dt="2026-06-07T17:54:31.969" v="953" actId="26606"/>
          <ac:spMkLst>
            <pc:docMk/>
            <pc:sldMk cId="4186357064" sldId="322"/>
            <ac:spMk id="12" creationId="{F49775AF-8896-43EE-92C6-83497D6DC56F}"/>
          </ac:spMkLst>
        </pc:spChg>
        <pc:picChg chg="add mod">
          <ac:chgData name="Burgess, Jon" userId="c0db7052-9a58-4e9f-9f25-f686f1cdfb80" providerId="ADAL" clId="{166EE9C4-7D82-4142-A050-A6A2FC5C7A79}" dt="2026-06-07T17:54:31.969" v="953" actId="26606"/>
          <ac:picMkLst>
            <pc:docMk/>
            <pc:sldMk cId="4186357064" sldId="322"/>
            <ac:picMk id="5" creationId="{FF4CF46A-1EC5-2AE2-BEBE-63E17EDC8285}"/>
          </ac:picMkLst>
        </pc:picChg>
      </pc:sldChg>
      <pc:sldChg chg="addSp modSp mod ord setBg">
        <pc:chgData name="Burgess, Jon" userId="c0db7052-9a58-4e9f-9f25-f686f1cdfb80" providerId="ADAL" clId="{166EE9C4-7D82-4142-A050-A6A2FC5C7A79}" dt="2026-06-08T20:56:47.512" v="2350" actId="20577"/>
        <pc:sldMkLst>
          <pc:docMk/>
          <pc:sldMk cId="3183970187" sldId="323"/>
        </pc:sldMkLst>
        <pc:spChg chg="mod">
          <ac:chgData name="Burgess, Jon" userId="c0db7052-9a58-4e9f-9f25-f686f1cdfb80" providerId="ADAL" clId="{166EE9C4-7D82-4142-A050-A6A2FC5C7A79}" dt="2026-06-07T17:42:17.816" v="785" actId="26606"/>
          <ac:spMkLst>
            <pc:docMk/>
            <pc:sldMk cId="3183970187" sldId="323"/>
            <ac:spMk id="2" creationId="{98C6B67A-5C19-693C-A2CF-24B4A7B60265}"/>
          </ac:spMkLst>
        </pc:spChg>
        <pc:spChg chg="mod">
          <ac:chgData name="Burgess, Jon" userId="c0db7052-9a58-4e9f-9f25-f686f1cdfb80" providerId="ADAL" clId="{166EE9C4-7D82-4142-A050-A6A2FC5C7A79}" dt="2026-06-08T20:56:47.512" v="2350" actId="20577"/>
          <ac:spMkLst>
            <pc:docMk/>
            <pc:sldMk cId="3183970187" sldId="323"/>
            <ac:spMk id="3" creationId="{CBCF5CCA-9C84-0432-E036-7A4F308636B7}"/>
          </ac:spMkLst>
        </pc:spChg>
        <pc:spChg chg="add">
          <ac:chgData name="Burgess, Jon" userId="c0db7052-9a58-4e9f-9f25-f686f1cdfb80" providerId="ADAL" clId="{166EE9C4-7D82-4142-A050-A6A2FC5C7A79}" dt="2026-06-07T17:42:17.816" v="785" actId="26606"/>
          <ac:spMkLst>
            <pc:docMk/>
            <pc:sldMk cId="3183970187" sldId="323"/>
            <ac:spMk id="10" creationId="{04812C46-200A-4DEB-A05E-3ED6C68C2387}"/>
          </ac:spMkLst>
        </pc:spChg>
        <pc:spChg chg="add">
          <ac:chgData name="Burgess, Jon" userId="c0db7052-9a58-4e9f-9f25-f686f1cdfb80" providerId="ADAL" clId="{166EE9C4-7D82-4142-A050-A6A2FC5C7A79}" dt="2026-06-07T17:42:17.816" v="785" actId="26606"/>
          <ac:spMkLst>
            <pc:docMk/>
            <pc:sldMk cId="3183970187" sldId="323"/>
            <ac:spMk id="12" creationId="{D1EA859B-E555-4109-94F3-6700E046E008}"/>
          </ac:spMkLst>
        </pc:spChg>
        <pc:picChg chg="add mod ord">
          <ac:chgData name="Burgess, Jon" userId="c0db7052-9a58-4e9f-9f25-f686f1cdfb80" providerId="ADAL" clId="{166EE9C4-7D82-4142-A050-A6A2FC5C7A79}" dt="2026-06-07T17:42:17.816" v="785" actId="26606"/>
          <ac:picMkLst>
            <pc:docMk/>
            <pc:sldMk cId="3183970187" sldId="323"/>
            <ac:picMk id="5" creationId="{4535919E-E6FF-5EF8-F155-F8C77AB9A01F}"/>
          </ac:picMkLst>
        </pc:picChg>
      </pc:sldChg>
      <pc:sldChg chg="del">
        <pc:chgData name="Burgess, Jon" userId="c0db7052-9a58-4e9f-9f25-f686f1cdfb80" providerId="ADAL" clId="{166EE9C4-7D82-4142-A050-A6A2FC5C7A79}" dt="2026-06-07T18:20:09.873" v="1102" actId="47"/>
        <pc:sldMkLst>
          <pc:docMk/>
          <pc:sldMk cId="2239732688" sldId="324"/>
        </pc:sldMkLst>
      </pc:sldChg>
      <pc:sldChg chg="del">
        <pc:chgData name="Burgess, Jon" userId="c0db7052-9a58-4e9f-9f25-f686f1cdfb80" providerId="ADAL" clId="{166EE9C4-7D82-4142-A050-A6A2FC5C7A79}" dt="2026-06-08T19:23:02.744" v="2322" actId="47"/>
        <pc:sldMkLst>
          <pc:docMk/>
          <pc:sldMk cId="4130235991" sldId="325"/>
        </pc:sldMkLst>
      </pc:sldChg>
      <pc:sldChg chg="addSp modSp mod">
        <pc:chgData name="Burgess, Jon" userId="c0db7052-9a58-4e9f-9f25-f686f1cdfb80" providerId="ADAL" clId="{166EE9C4-7D82-4142-A050-A6A2FC5C7A79}" dt="2026-06-08T21:01:15.264" v="2388" actId="1076"/>
        <pc:sldMkLst>
          <pc:docMk/>
          <pc:sldMk cId="2183895718" sldId="326"/>
        </pc:sldMkLst>
        <pc:spChg chg="mod">
          <ac:chgData name="Burgess, Jon" userId="c0db7052-9a58-4e9f-9f25-f686f1cdfb80" providerId="ADAL" clId="{166EE9C4-7D82-4142-A050-A6A2FC5C7A79}" dt="2026-06-08T21:01:06.264" v="2384" actId="14100"/>
          <ac:spMkLst>
            <pc:docMk/>
            <pc:sldMk cId="2183895718" sldId="326"/>
            <ac:spMk id="3" creationId="{CF7E802C-3688-462B-1DE3-6605AFF34AAC}"/>
          </ac:spMkLst>
        </pc:spChg>
        <pc:picChg chg="add mod">
          <ac:chgData name="Burgess, Jon" userId="c0db7052-9a58-4e9f-9f25-f686f1cdfb80" providerId="ADAL" clId="{166EE9C4-7D82-4142-A050-A6A2FC5C7A79}" dt="2026-06-08T21:00:05.164" v="2371" actId="14100"/>
          <ac:picMkLst>
            <pc:docMk/>
            <pc:sldMk cId="2183895718" sldId="326"/>
            <ac:picMk id="5" creationId="{55405700-B48F-AC0A-34E1-58CACC744490}"/>
          </ac:picMkLst>
        </pc:picChg>
        <pc:picChg chg="add mod">
          <ac:chgData name="Burgess, Jon" userId="c0db7052-9a58-4e9f-9f25-f686f1cdfb80" providerId="ADAL" clId="{166EE9C4-7D82-4142-A050-A6A2FC5C7A79}" dt="2026-06-08T21:01:08.464" v="2386" actId="1076"/>
          <ac:picMkLst>
            <pc:docMk/>
            <pc:sldMk cId="2183895718" sldId="326"/>
            <ac:picMk id="7" creationId="{AEEB6B9B-F269-32A1-3BD9-13002694D314}"/>
          </ac:picMkLst>
        </pc:picChg>
        <pc:picChg chg="add mod modCrop">
          <ac:chgData name="Burgess, Jon" userId="c0db7052-9a58-4e9f-9f25-f686f1cdfb80" providerId="ADAL" clId="{166EE9C4-7D82-4142-A050-A6A2FC5C7A79}" dt="2026-06-08T21:01:15.264" v="2388" actId="1076"/>
          <ac:picMkLst>
            <pc:docMk/>
            <pc:sldMk cId="2183895718" sldId="326"/>
            <ac:picMk id="9" creationId="{25DB7C39-9BEC-66FD-6439-914168211E52}"/>
          </ac:picMkLst>
        </pc:picChg>
      </pc:sldChg>
      <pc:sldChg chg="addSp modSp mod">
        <pc:chgData name="Burgess, Jon" userId="c0db7052-9a58-4e9f-9f25-f686f1cdfb80" providerId="ADAL" clId="{166EE9C4-7D82-4142-A050-A6A2FC5C7A79}" dt="2026-06-08T21:07:17.139" v="2441" actId="14100"/>
        <pc:sldMkLst>
          <pc:docMk/>
          <pc:sldMk cId="2590575248" sldId="327"/>
        </pc:sldMkLst>
        <pc:spChg chg="mod">
          <ac:chgData name="Burgess, Jon" userId="c0db7052-9a58-4e9f-9f25-f686f1cdfb80" providerId="ADAL" clId="{166EE9C4-7D82-4142-A050-A6A2FC5C7A79}" dt="2026-06-08T21:07:12.534" v="2439" actId="27636"/>
          <ac:spMkLst>
            <pc:docMk/>
            <pc:sldMk cId="2590575248" sldId="327"/>
            <ac:spMk id="3" creationId="{01097696-8CBC-8A69-F315-A56D6E3201B7}"/>
          </ac:spMkLst>
        </pc:spChg>
        <pc:picChg chg="add mod">
          <ac:chgData name="Burgess, Jon" userId="c0db7052-9a58-4e9f-9f25-f686f1cdfb80" providerId="ADAL" clId="{166EE9C4-7D82-4142-A050-A6A2FC5C7A79}" dt="2026-06-08T20:59:09.998" v="2364" actId="14100"/>
          <ac:picMkLst>
            <pc:docMk/>
            <pc:sldMk cId="2590575248" sldId="327"/>
            <ac:picMk id="5" creationId="{32B22AC6-D9BA-4606-2EF8-55C457166A4C}"/>
          </ac:picMkLst>
        </pc:picChg>
        <pc:picChg chg="add mod">
          <ac:chgData name="Burgess, Jon" userId="c0db7052-9a58-4e9f-9f25-f686f1cdfb80" providerId="ADAL" clId="{166EE9C4-7D82-4142-A050-A6A2FC5C7A79}" dt="2026-06-08T21:03:29.356" v="2431" actId="1076"/>
          <ac:picMkLst>
            <pc:docMk/>
            <pc:sldMk cId="2590575248" sldId="327"/>
            <ac:picMk id="7" creationId="{7A9B9070-9C3D-4930-E183-BB886DE3215A}"/>
          </ac:picMkLst>
        </pc:picChg>
        <pc:picChg chg="add mod">
          <ac:chgData name="Burgess, Jon" userId="c0db7052-9a58-4e9f-9f25-f686f1cdfb80" providerId="ADAL" clId="{166EE9C4-7D82-4142-A050-A6A2FC5C7A79}" dt="2026-06-08T21:04:06.307" v="2434" actId="1076"/>
          <ac:picMkLst>
            <pc:docMk/>
            <pc:sldMk cId="2590575248" sldId="327"/>
            <ac:picMk id="9" creationId="{F0B201B2-AA49-5573-C353-069B3BB20C20}"/>
          </ac:picMkLst>
        </pc:picChg>
        <pc:picChg chg="add mod">
          <ac:chgData name="Burgess, Jon" userId="c0db7052-9a58-4e9f-9f25-f686f1cdfb80" providerId="ADAL" clId="{166EE9C4-7D82-4142-A050-A6A2FC5C7A79}" dt="2026-06-08T21:07:17.139" v="2441" actId="14100"/>
          <ac:picMkLst>
            <pc:docMk/>
            <pc:sldMk cId="2590575248" sldId="327"/>
            <ac:picMk id="11" creationId="{6000A568-7E4F-141F-049B-C6B2AF0DD23F}"/>
          </ac:picMkLst>
        </pc:picChg>
      </pc:sldChg>
      <pc:sldChg chg="addSp delSp modSp mod ord">
        <pc:chgData name="Burgess, Jon" userId="c0db7052-9a58-4e9f-9f25-f686f1cdfb80" providerId="ADAL" clId="{166EE9C4-7D82-4142-A050-A6A2FC5C7A79}" dt="2026-06-08T21:44:09.728" v="2982" actId="20577"/>
        <pc:sldMkLst>
          <pc:docMk/>
          <pc:sldMk cId="1384386370" sldId="328"/>
        </pc:sldMkLst>
        <pc:spChg chg="mod">
          <ac:chgData name="Burgess, Jon" userId="c0db7052-9a58-4e9f-9f25-f686f1cdfb80" providerId="ADAL" clId="{166EE9C4-7D82-4142-A050-A6A2FC5C7A79}" dt="2026-06-08T21:43:48.690" v="2967" actId="1076"/>
          <ac:spMkLst>
            <pc:docMk/>
            <pc:sldMk cId="1384386370" sldId="328"/>
            <ac:spMk id="2" creationId="{EAE8FE29-90BF-A672-41F0-0CD25B3044DC}"/>
          </ac:spMkLst>
        </pc:spChg>
        <pc:spChg chg="mod">
          <ac:chgData name="Burgess, Jon" userId="c0db7052-9a58-4e9f-9f25-f686f1cdfb80" providerId="ADAL" clId="{166EE9C4-7D82-4142-A050-A6A2FC5C7A79}" dt="2026-06-08T21:44:09.728" v="2982" actId="20577"/>
          <ac:spMkLst>
            <pc:docMk/>
            <pc:sldMk cId="1384386370" sldId="328"/>
            <ac:spMk id="3" creationId="{15DB966A-4D7A-71AC-3EDE-6E5076EDF9E4}"/>
          </ac:spMkLst>
        </pc:spChg>
        <pc:picChg chg="add del mod">
          <ac:chgData name="Burgess, Jon" userId="c0db7052-9a58-4e9f-9f25-f686f1cdfb80" providerId="ADAL" clId="{166EE9C4-7D82-4142-A050-A6A2FC5C7A79}" dt="2026-06-08T21:38:27.001" v="2879" actId="21"/>
          <ac:picMkLst>
            <pc:docMk/>
            <pc:sldMk cId="1384386370" sldId="328"/>
            <ac:picMk id="6" creationId="{54D21F7F-50F2-C967-6B70-D7E65E5418B8}"/>
          </ac:picMkLst>
        </pc:picChg>
        <pc:picChg chg="add mod">
          <ac:chgData name="Burgess, Jon" userId="c0db7052-9a58-4e9f-9f25-f686f1cdfb80" providerId="ADAL" clId="{166EE9C4-7D82-4142-A050-A6A2FC5C7A79}" dt="2026-06-08T21:43:58.217" v="2975" actId="1076"/>
          <ac:picMkLst>
            <pc:docMk/>
            <pc:sldMk cId="1384386370" sldId="328"/>
            <ac:picMk id="8" creationId="{240A1AF5-E1E5-C758-7DB1-B8610721BC6C}"/>
          </ac:picMkLst>
        </pc:picChg>
        <pc:picChg chg="add mod">
          <ac:chgData name="Burgess, Jon" userId="c0db7052-9a58-4e9f-9f25-f686f1cdfb80" providerId="ADAL" clId="{166EE9C4-7D82-4142-A050-A6A2FC5C7A79}" dt="2026-06-08T21:40:26.669" v="2946" actId="14100"/>
          <ac:picMkLst>
            <pc:docMk/>
            <pc:sldMk cId="1384386370" sldId="328"/>
            <ac:picMk id="10" creationId="{2E3ABE57-8F76-5F15-CD3F-5AD4B1AF48AF}"/>
          </ac:picMkLst>
        </pc:picChg>
        <pc:picChg chg="add mod">
          <ac:chgData name="Burgess, Jon" userId="c0db7052-9a58-4e9f-9f25-f686f1cdfb80" providerId="ADAL" clId="{166EE9C4-7D82-4142-A050-A6A2FC5C7A79}" dt="2026-06-08T21:40:53.419" v="2949" actId="14100"/>
          <ac:picMkLst>
            <pc:docMk/>
            <pc:sldMk cId="1384386370" sldId="328"/>
            <ac:picMk id="12" creationId="{898E06C2-82BA-7FAE-7937-2F1FD469F538}"/>
          </ac:picMkLst>
        </pc:picChg>
      </pc:sldChg>
      <pc:sldChg chg="addSp modSp mod ord">
        <pc:chgData name="Burgess, Jon" userId="c0db7052-9a58-4e9f-9f25-f686f1cdfb80" providerId="ADAL" clId="{166EE9C4-7D82-4142-A050-A6A2FC5C7A79}" dt="2026-06-08T21:26:50.882" v="2776" actId="14100"/>
        <pc:sldMkLst>
          <pc:docMk/>
          <pc:sldMk cId="4251419216" sldId="329"/>
        </pc:sldMkLst>
        <pc:spChg chg="mod">
          <ac:chgData name="Burgess, Jon" userId="c0db7052-9a58-4e9f-9f25-f686f1cdfb80" providerId="ADAL" clId="{166EE9C4-7D82-4142-A050-A6A2FC5C7A79}" dt="2026-06-08T21:26:29.232" v="2771" actId="20577"/>
          <ac:spMkLst>
            <pc:docMk/>
            <pc:sldMk cId="4251419216" sldId="329"/>
            <ac:spMk id="3" creationId="{DABACBDF-894A-2B73-BD1A-A697310A5FEA}"/>
          </ac:spMkLst>
        </pc:spChg>
        <pc:picChg chg="add mod">
          <ac:chgData name="Burgess, Jon" userId="c0db7052-9a58-4e9f-9f25-f686f1cdfb80" providerId="ADAL" clId="{166EE9C4-7D82-4142-A050-A6A2FC5C7A79}" dt="2026-06-08T21:26:46.217" v="2774" actId="1076"/>
          <ac:picMkLst>
            <pc:docMk/>
            <pc:sldMk cId="4251419216" sldId="329"/>
            <ac:picMk id="6" creationId="{18B15DFF-6BA1-D0A9-E87B-64235A8957AA}"/>
          </ac:picMkLst>
        </pc:picChg>
        <pc:picChg chg="add mod">
          <ac:chgData name="Burgess, Jon" userId="c0db7052-9a58-4e9f-9f25-f686f1cdfb80" providerId="ADAL" clId="{166EE9C4-7D82-4142-A050-A6A2FC5C7A79}" dt="2026-06-08T21:26:50.882" v="2776" actId="14100"/>
          <ac:picMkLst>
            <pc:docMk/>
            <pc:sldMk cId="4251419216" sldId="329"/>
            <ac:picMk id="8" creationId="{2902AF41-DB72-E724-25D1-FBFBBAAB35BB}"/>
          </ac:picMkLst>
        </pc:picChg>
      </pc:sldChg>
      <pc:sldChg chg="del">
        <pc:chgData name="Burgess, Jon" userId="c0db7052-9a58-4e9f-9f25-f686f1cdfb80" providerId="ADAL" clId="{166EE9C4-7D82-4142-A050-A6A2FC5C7A79}" dt="2026-06-08T21:03:10.818" v="2427" actId="47"/>
        <pc:sldMkLst>
          <pc:docMk/>
          <pc:sldMk cId="1467790924" sldId="330"/>
        </pc:sldMkLst>
      </pc:sldChg>
      <pc:sldChg chg="del">
        <pc:chgData name="Burgess, Jon" userId="c0db7052-9a58-4e9f-9f25-f686f1cdfb80" providerId="ADAL" clId="{166EE9C4-7D82-4142-A050-A6A2FC5C7A79}" dt="2026-06-08T21:01:23.613" v="2389" actId="47"/>
        <pc:sldMkLst>
          <pc:docMk/>
          <pc:sldMk cId="3704501237" sldId="331"/>
        </pc:sldMkLst>
      </pc:sldChg>
      <pc:sldChg chg="del">
        <pc:chgData name="Burgess, Jon" userId="c0db7052-9a58-4e9f-9f25-f686f1cdfb80" providerId="ADAL" clId="{166EE9C4-7D82-4142-A050-A6A2FC5C7A79}" dt="2026-06-08T21:37:27.553" v="2870" actId="47"/>
        <pc:sldMkLst>
          <pc:docMk/>
          <pc:sldMk cId="2908205473" sldId="332"/>
        </pc:sldMkLst>
      </pc:sldChg>
      <pc:sldChg chg="del">
        <pc:chgData name="Burgess, Jon" userId="c0db7052-9a58-4e9f-9f25-f686f1cdfb80" providerId="ADAL" clId="{166EE9C4-7D82-4142-A050-A6A2FC5C7A79}" dt="2026-06-08T21:37:27.553" v="2870" actId="47"/>
        <pc:sldMkLst>
          <pc:docMk/>
          <pc:sldMk cId="40638524" sldId="333"/>
        </pc:sldMkLst>
      </pc:sldChg>
      <pc:sldChg chg="del">
        <pc:chgData name="Burgess, Jon" userId="c0db7052-9a58-4e9f-9f25-f686f1cdfb80" providerId="ADAL" clId="{166EE9C4-7D82-4142-A050-A6A2FC5C7A79}" dt="2026-06-08T21:24:51.275" v="2719" actId="47"/>
        <pc:sldMkLst>
          <pc:docMk/>
          <pc:sldMk cId="3175128975" sldId="334"/>
        </pc:sldMkLst>
      </pc:sldChg>
      <pc:sldChg chg="addSp modSp mod setBg addAnim">
        <pc:chgData name="Burgess, Jon" userId="c0db7052-9a58-4e9f-9f25-f686f1cdfb80" providerId="ADAL" clId="{166EE9C4-7D82-4142-A050-A6A2FC5C7A79}" dt="2026-06-08T21:47:28.874" v="3198" actId="20577"/>
        <pc:sldMkLst>
          <pc:docMk/>
          <pc:sldMk cId="1959355493" sldId="335"/>
        </pc:sldMkLst>
        <pc:spChg chg="mod">
          <ac:chgData name="Burgess, Jon" userId="c0db7052-9a58-4e9f-9f25-f686f1cdfb80" providerId="ADAL" clId="{166EE9C4-7D82-4142-A050-A6A2FC5C7A79}" dt="2026-06-08T21:47:15.767" v="3175" actId="20577"/>
          <ac:spMkLst>
            <pc:docMk/>
            <pc:sldMk cId="1959355493" sldId="335"/>
            <ac:spMk id="2" creationId="{20E66F2F-A376-6190-7D58-268372489CFD}"/>
          </ac:spMkLst>
        </pc:spChg>
        <pc:spChg chg="mod">
          <ac:chgData name="Burgess, Jon" userId="c0db7052-9a58-4e9f-9f25-f686f1cdfb80" providerId="ADAL" clId="{166EE9C4-7D82-4142-A050-A6A2FC5C7A79}" dt="2026-06-08T21:47:28.874" v="3198" actId="20577"/>
          <ac:spMkLst>
            <pc:docMk/>
            <pc:sldMk cId="1959355493" sldId="335"/>
            <ac:spMk id="3" creationId="{9B64886A-C6B2-F3CB-57D9-73C6ABD39E6F}"/>
          </ac:spMkLst>
        </pc:spChg>
        <pc:spChg chg="add">
          <ac:chgData name="Burgess, Jon" userId="c0db7052-9a58-4e9f-9f25-f686f1cdfb80" providerId="ADAL" clId="{166EE9C4-7D82-4142-A050-A6A2FC5C7A79}" dt="2026-06-07T17:38:29.347" v="749" actId="26606"/>
          <ac:spMkLst>
            <pc:docMk/>
            <pc:sldMk cId="1959355493" sldId="335"/>
            <ac:spMk id="10" creationId="{F13C74B1-5B17-4795-BED0-7140497B445A}"/>
          </ac:spMkLst>
        </pc:spChg>
        <pc:spChg chg="add">
          <ac:chgData name="Burgess, Jon" userId="c0db7052-9a58-4e9f-9f25-f686f1cdfb80" providerId="ADAL" clId="{166EE9C4-7D82-4142-A050-A6A2FC5C7A79}" dt="2026-06-07T17:38:29.347" v="749" actId="26606"/>
          <ac:spMkLst>
            <pc:docMk/>
            <pc:sldMk cId="1959355493" sldId="335"/>
            <ac:spMk id="12" creationId="{D4974D33-8DC5-464E-8C6D-BE58F0669C17}"/>
          </ac:spMkLst>
        </pc:spChg>
        <pc:picChg chg="add mod">
          <ac:chgData name="Burgess, Jon" userId="c0db7052-9a58-4e9f-9f25-f686f1cdfb80" providerId="ADAL" clId="{166EE9C4-7D82-4142-A050-A6A2FC5C7A79}" dt="2026-06-07T17:38:29.347" v="749" actId="26606"/>
          <ac:picMkLst>
            <pc:docMk/>
            <pc:sldMk cId="1959355493" sldId="335"/>
            <ac:picMk id="5" creationId="{1E26A488-EB90-3D18-800B-BF147B70EEEC}"/>
          </ac:picMkLst>
        </pc:picChg>
      </pc:sldChg>
      <pc:sldChg chg="del">
        <pc:chgData name="Burgess, Jon" userId="c0db7052-9a58-4e9f-9f25-f686f1cdfb80" providerId="ADAL" clId="{166EE9C4-7D82-4142-A050-A6A2FC5C7A79}" dt="2026-06-08T21:37:18.072" v="2869" actId="47"/>
        <pc:sldMkLst>
          <pc:docMk/>
          <pc:sldMk cId="715526274" sldId="336"/>
        </pc:sldMkLst>
      </pc:sldChg>
      <pc:sldChg chg="del">
        <pc:chgData name="Burgess, Jon" userId="c0db7052-9a58-4e9f-9f25-f686f1cdfb80" providerId="ADAL" clId="{166EE9C4-7D82-4142-A050-A6A2FC5C7A79}" dt="2026-06-08T21:37:27.553" v="2870" actId="47"/>
        <pc:sldMkLst>
          <pc:docMk/>
          <pc:sldMk cId="3236657172" sldId="337"/>
        </pc:sldMkLst>
      </pc:sldChg>
      <pc:sldChg chg="addSp delSp modSp new mod ord">
        <pc:chgData name="Burgess, Jon" userId="c0db7052-9a58-4e9f-9f25-f686f1cdfb80" providerId="ADAL" clId="{166EE9C4-7D82-4142-A050-A6A2FC5C7A79}" dt="2026-06-07T17:01:00.633" v="214"/>
        <pc:sldMkLst>
          <pc:docMk/>
          <pc:sldMk cId="1236885166" sldId="338"/>
        </pc:sldMkLst>
        <pc:spChg chg="mod">
          <ac:chgData name="Burgess, Jon" userId="c0db7052-9a58-4e9f-9f25-f686f1cdfb80" providerId="ADAL" clId="{166EE9C4-7D82-4142-A050-A6A2FC5C7A79}" dt="2026-06-07T16:58:18.621" v="212" actId="1076"/>
          <ac:spMkLst>
            <pc:docMk/>
            <pc:sldMk cId="1236885166" sldId="338"/>
            <ac:spMk id="2" creationId="{272CF795-9ACA-1B66-F3B0-C6CD26F8A575}"/>
          </ac:spMkLst>
        </pc:spChg>
        <pc:spChg chg="del">
          <ac:chgData name="Burgess, Jon" userId="c0db7052-9a58-4e9f-9f25-f686f1cdfb80" providerId="ADAL" clId="{166EE9C4-7D82-4142-A050-A6A2FC5C7A79}" dt="2026-06-07T16:52:25.868" v="158" actId="22"/>
          <ac:spMkLst>
            <pc:docMk/>
            <pc:sldMk cId="1236885166" sldId="338"/>
            <ac:spMk id="3" creationId="{563873D9-B810-CF31-DA10-72F5B2CD05E4}"/>
          </ac:spMkLst>
        </pc:spChg>
        <pc:picChg chg="add mod ord modCrop">
          <ac:chgData name="Burgess, Jon" userId="c0db7052-9a58-4e9f-9f25-f686f1cdfb80" providerId="ADAL" clId="{166EE9C4-7D82-4142-A050-A6A2FC5C7A79}" dt="2026-06-07T16:53:29.567" v="175" actId="14861"/>
          <ac:picMkLst>
            <pc:docMk/>
            <pc:sldMk cId="1236885166" sldId="338"/>
            <ac:picMk id="5" creationId="{EAEB035E-CBDF-EEE5-DBA4-6F25C628DD46}"/>
          </ac:picMkLst>
        </pc:picChg>
        <pc:picChg chg="add mod modCrop">
          <ac:chgData name="Burgess, Jon" userId="c0db7052-9a58-4e9f-9f25-f686f1cdfb80" providerId="ADAL" clId="{166EE9C4-7D82-4142-A050-A6A2FC5C7A79}" dt="2026-06-07T16:53:32.083" v="185" actId="14861"/>
          <ac:picMkLst>
            <pc:docMk/>
            <pc:sldMk cId="1236885166" sldId="338"/>
            <ac:picMk id="7" creationId="{03B3D1DF-D025-2E85-06B1-0F48D5466FA0}"/>
          </ac:picMkLst>
        </pc:picChg>
      </pc:sldChg>
      <pc:sldChg chg="addSp delSp modSp new mod">
        <pc:chgData name="Burgess, Jon" userId="c0db7052-9a58-4e9f-9f25-f686f1cdfb80" providerId="ADAL" clId="{166EE9C4-7D82-4142-A050-A6A2FC5C7A79}" dt="2026-06-08T18:55:05.077" v="1834" actId="20577"/>
        <pc:sldMkLst>
          <pc:docMk/>
          <pc:sldMk cId="1278413882" sldId="339"/>
        </pc:sldMkLst>
        <pc:spChg chg="mod">
          <ac:chgData name="Burgess, Jon" userId="c0db7052-9a58-4e9f-9f25-f686f1cdfb80" providerId="ADAL" clId="{166EE9C4-7D82-4142-A050-A6A2FC5C7A79}" dt="2026-06-08T18:55:05.077" v="1834" actId="20577"/>
          <ac:spMkLst>
            <pc:docMk/>
            <pc:sldMk cId="1278413882" sldId="339"/>
            <ac:spMk id="2" creationId="{14CCF551-8BE0-CCE0-C452-DAD315D9352F}"/>
          </ac:spMkLst>
        </pc:spChg>
        <pc:spChg chg="del">
          <ac:chgData name="Burgess, Jon" userId="c0db7052-9a58-4e9f-9f25-f686f1cdfb80" providerId="ADAL" clId="{166EE9C4-7D82-4142-A050-A6A2FC5C7A79}" dt="2026-06-07T17:02:06.601" v="226" actId="22"/>
          <ac:spMkLst>
            <pc:docMk/>
            <pc:sldMk cId="1278413882" sldId="339"/>
            <ac:spMk id="3" creationId="{D77400FA-86DA-26E8-94EE-E1A27E94FF82}"/>
          </ac:spMkLst>
        </pc:spChg>
        <pc:picChg chg="add mod ord modCrop">
          <ac:chgData name="Burgess, Jon" userId="c0db7052-9a58-4e9f-9f25-f686f1cdfb80" providerId="ADAL" clId="{166EE9C4-7D82-4142-A050-A6A2FC5C7A79}" dt="2026-06-08T18:53:55.022" v="1816" actId="1076"/>
          <ac:picMkLst>
            <pc:docMk/>
            <pc:sldMk cId="1278413882" sldId="339"/>
            <ac:picMk id="5" creationId="{0212955E-37CB-3D1A-10F2-F173F028AAA6}"/>
          </ac:picMkLst>
        </pc:picChg>
        <pc:picChg chg="add mod modCrop">
          <ac:chgData name="Burgess, Jon" userId="c0db7052-9a58-4e9f-9f25-f686f1cdfb80" providerId="ADAL" clId="{166EE9C4-7D82-4142-A050-A6A2FC5C7A79}" dt="2026-06-08T18:53:21.976" v="1790" actId="732"/>
          <ac:picMkLst>
            <pc:docMk/>
            <pc:sldMk cId="1278413882" sldId="339"/>
            <ac:picMk id="7" creationId="{7F57F120-D76F-A574-08E1-90FAE65480FB}"/>
          </ac:picMkLst>
        </pc:picChg>
      </pc:sldChg>
      <pc:sldChg chg="addSp delSp modSp new mod ord">
        <pc:chgData name="Burgess, Jon" userId="c0db7052-9a58-4e9f-9f25-f686f1cdfb80" providerId="ADAL" clId="{166EE9C4-7D82-4142-A050-A6A2FC5C7A79}" dt="2026-06-08T18:40:13.933" v="1306" actId="1076"/>
        <pc:sldMkLst>
          <pc:docMk/>
          <pc:sldMk cId="3458946102" sldId="340"/>
        </pc:sldMkLst>
        <pc:spChg chg="mod">
          <ac:chgData name="Burgess, Jon" userId="c0db7052-9a58-4e9f-9f25-f686f1cdfb80" providerId="ADAL" clId="{166EE9C4-7D82-4142-A050-A6A2FC5C7A79}" dt="2026-06-08T18:39:47.096" v="1299" actId="20577"/>
          <ac:spMkLst>
            <pc:docMk/>
            <pc:sldMk cId="3458946102" sldId="340"/>
            <ac:spMk id="2" creationId="{7AA7E894-2589-D0D4-E1C4-5399786A51B4}"/>
          </ac:spMkLst>
        </pc:spChg>
        <pc:spChg chg="del">
          <ac:chgData name="Burgess, Jon" userId="c0db7052-9a58-4e9f-9f25-f686f1cdfb80" providerId="ADAL" clId="{166EE9C4-7D82-4142-A050-A6A2FC5C7A79}" dt="2026-06-07T17:04:59.156" v="235" actId="22"/>
          <ac:spMkLst>
            <pc:docMk/>
            <pc:sldMk cId="3458946102" sldId="340"/>
            <ac:spMk id="3" creationId="{CD227765-F5C2-8B7E-5084-E5FCB1CA1497}"/>
          </ac:spMkLst>
        </pc:spChg>
        <pc:spChg chg="add mod">
          <ac:chgData name="Burgess, Jon" userId="c0db7052-9a58-4e9f-9f25-f686f1cdfb80" providerId="ADAL" clId="{166EE9C4-7D82-4142-A050-A6A2FC5C7A79}" dt="2026-06-08T18:40:13.933" v="1306" actId="1076"/>
          <ac:spMkLst>
            <pc:docMk/>
            <pc:sldMk cId="3458946102" sldId="340"/>
            <ac:spMk id="6" creationId="{8476F566-E556-EBF3-F2AE-610842DE984A}"/>
          </ac:spMkLst>
        </pc:spChg>
        <pc:spChg chg="add del mod">
          <ac:chgData name="Burgess, Jon" userId="c0db7052-9a58-4e9f-9f25-f686f1cdfb80" providerId="ADAL" clId="{166EE9C4-7D82-4142-A050-A6A2FC5C7A79}" dt="2026-06-07T17:09:31.640" v="315" actId="478"/>
          <ac:spMkLst>
            <pc:docMk/>
            <pc:sldMk cId="3458946102" sldId="340"/>
            <ac:spMk id="8" creationId="{85173ABE-A249-74EB-FCFA-9F3155C659ED}"/>
          </ac:spMkLst>
        </pc:spChg>
        <pc:picChg chg="add del mod ord">
          <ac:chgData name="Burgess, Jon" userId="c0db7052-9a58-4e9f-9f25-f686f1cdfb80" providerId="ADAL" clId="{166EE9C4-7D82-4142-A050-A6A2FC5C7A79}" dt="2026-06-07T17:09:09.940" v="305" actId="478"/>
          <ac:picMkLst>
            <pc:docMk/>
            <pc:sldMk cId="3458946102" sldId="340"/>
            <ac:picMk id="5" creationId="{DC4B81A6-A769-7F9C-A860-8E711F3168F5}"/>
          </ac:picMkLst>
        </pc:picChg>
        <pc:picChg chg="add mod">
          <ac:chgData name="Burgess, Jon" userId="c0db7052-9a58-4e9f-9f25-f686f1cdfb80" providerId="ADAL" clId="{166EE9C4-7D82-4142-A050-A6A2FC5C7A79}" dt="2026-06-07T17:09:44.874" v="319" actId="1076"/>
          <ac:picMkLst>
            <pc:docMk/>
            <pc:sldMk cId="3458946102" sldId="340"/>
            <ac:picMk id="10" creationId="{43FF1F97-28BC-01FF-191E-9561731BEB8F}"/>
          </ac:picMkLst>
        </pc:picChg>
      </pc:sldChg>
      <pc:sldChg chg="addSp delSp modSp new mod ord">
        <pc:chgData name="Burgess, Jon" userId="c0db7052-9a58-4e9f-9f25-f686f1cdfb80" providerId="ADAL" clId="{166EE9C4-7D82-4142-A050-A6A2FC5C7A79}" dt="2026-06-08T18:40:43.106" v="1320" actId="20577"/>
        <pc:sldMkLst>
          <pc:docMk/>
          <pc:sldMk cId="1352377452" sldId="341"/>
        </pc:sldMkLst>
        <pc:spChg chg="del">
          <ac:chgData name="Burgess, Jon" userId="c0db7052-9a58-4e9f-9f25-f686f1cdfb80" providerId="ADAL" clId="{166EE9C4-7D82-4142-A050-A6A2FC5C7A79}" dt="2026-06-07T17:10:36.790" v="336" actId="478"/>
          <ac:spMkLst>
            <pc:docMk/>
            <pc:sldMk cId="1352377452" sldId="341"/>
            <ac:spMk id="2" creationId="{38253E22-E5B8-B32F-BE02-8B1265CBC079}"/>
          </ac:spMkLst>
        </pc:spChg>
        <pc:spChg chg="del">
          <ac:chgData name="Burgess, Jon" userId="c0db7052-9a58-4e9f-9f25-f686f1cdfb80" providerId="ADAL" clId="{166EE9C4-7D82-4142-A050-A6A2FC5C7A79}" dt="2026-06-07T17:07:10.641" v="296" actId="22"/>
          <ac:spMkLst>
            <pc:docMk/>
            <pc:sldMk cId="1352377452" sldId="341"/>
            <ac:spMk id="3" creationId="{78EDC0BC-E721-39A4-5135-BE8DD583AAA6}"/>
          </ac:spMkLst>
        </pc:spChg>
        <pc:spChg chg="add mod">
          <ac:chgData name="Burgess, Jon" userId="c0db7052-9a58-4e9f-9f25-f686f1cdfb80" providerId="ADAL" clId="{166EE9C4-7D82-4142-A050-A6A2FC5C7A79}" dt="2026-06-08T18:40:43.106" v="1320" actId="20577"/>
          <ac:spMkLst>
            <pc:docMk/>
            <pc:sldMk cId="1352377452" sldId="341"/>
            <ac:spMk id="6" creationId="{D0106150-61E3-C9A1-2440-C9DCB532E534}"/>
          </ac:spMkLst>
        </pc:spChg>
        <pc:spChg chg="add mod">
          <ac:chgData name="Burgess, Jon" userId="c0db7052-9a58-4e9f-9f25-f686f1cdfb80" providerId="ADAL" clId="{166EE9C4-7D82-4142-A050-A6A2FC5C7A79}" dt="2026-06-07T17:11:46.044" v="378" actId="1076"/>
          <ac:spMkLst>
            <pc:docMk/>
            <pc:sldMk cId="1352377452" sldId="341"/>
            <ac:spMk id="7" creationId="{8A829ECD-9D70-9568-CF99-1288AC086270}"/>
          </ac:spMkLst>
        </pc:spChg>
        <pc:picChg chg="add mod ord">
          <ac:chgData name="Burgess, Jon" userId="c0db7052-9a58-4e9f-9f25-f686f1cdfb80" providerId="ADAL" clId="{166EE9C4-7D82-4142-A050-A6A2FC5C7A79}" dt="2026-06-07T17:10:42.489" v="340" actId="14100"/>
          <ac:picMkLst>
            <pc:docMk/>
            <pc:sldMk cId="1352377452" sldId="341"/>
            <ac:picMk id="5" creationId="{8F17B44F-6D2C-6FC3-359C-C070EA7CC5B5}"/>
          </ac:picMkLst>
        </pc:picChg>
      </pc:sldChg>
      <pc:sldChg chg="addSp delSp modSp new mod ord">
        <pc:chgData name="Burgess, Jon" userId="c0db7052-9a58-4e9f-9f25-f686f1cdfb80" providerId="ADAL" clId="{166EE9C4-7D82-4142-A050-A6A2FC5C7A79}" dt="2026-06-08T18:40:57.717" v="1341" actId="1076"/>
        <pc:sldMkLst>
          <pc:docMk/>
          <pc:sldMk cId="2601062488" sldId="342"/>
        </pc:sldMkLst>
        <pc:spChg chg="mod">
          <ac:chgData name="Burgess, Jon" userId="c0db7052-9a58-4e9f-9f25-f686f1cdfb80" providerId="ADAL" clId="{166EE9C4-7D82-4142-A050-A6A2FC5C7A79}" dt="2026-06-08T18:40:57.717" v="1341" actId="1076"/>
          <ac:spMkLst>
            <pc:docMk/>
            <pc:sldMk cId="2601062488" sldId="342"/>
            <ac:spMk id="2" creationId="{6D53A3D0-02D6-5169-B6CD-7645A02253C3}"/>
          </ac:spMkLst>
        </pc:spChg>
        <pc:spChg chg="del">
          <ac:chgData name="Burgess, Jon" userId="c0db7052-9a58-4e9f-9f25-f686f1cdfb80" providerId="ADAL" clId="{166EE9C4-7D82-4142-A050-A6A2FC5C7A79}" dt="2026-06-07T17:16:24.919" v="437" actId="22"/>
          <ac:spMkLst>
            <pc:docMk/>
            <pc:sldMk cId="2601062488" sldId="342"/>
            <ac:spMk id="3" creationId="{82DE3357-2B84-1FE3-AA34-17F2C7937B3B}"/>
          </ac:spMkLst>
        </pc:spChg>
        <pc:picChg chg="add mod ord">
          <ac:chgData name="Burgess, Jon" userId="c0db7052-9a58-4e9f-9f25-f686f1cdfb80" providerId="ADAL" clId="{166EE9C4-7D82-4142-A050-A6A2FC5C7A79}" dt="2026-06-07T17:19:01.558" v="452" actId="1076"/>
          <ac:picMkLst>
            <pc:docMk/>
            <pc:sldMk cId="2601062488" sldId="342"/>
            <ac:picMk id="5" creationId="{375F3D58-ABB3-88E2-60BB-7353FF1A2C70}"/>
          </ac:picMkLst>
        </pc:picChg>
        <pc:picChg chg="add mod modCrop">
          <ac:chgData name="Burgess, Jon" userId="c0db7052-9a58-4e9f-9f25-f686f1cdfb80" providerId="ADAL" clId="{166EE9C4-7D82-4142-A050-A6A2FC5C7A79}" dt="2026-06-07T17:19:03.757" v="453" actId="1076"/>
          <ac:picMkLst>
            <pc:docMk/>
            <pc:sldMk cId="2601062488" sldId="342"/>
            <ac:picMk id="7" creationId="{CE4ABB98-BDEA-4F0C-BA44-06BC73F15833}"/>
          </ac:picMkLst>
        </pc:picChg>
        <pc:picChg chg="add mod modCrop">
          <ac:chgData name="Burgess, Jon" userId="c0db7052-9a58-4e9f-9f25-f686f1cdfb80" providerId="ADAL" clId="{166EE9C4-7D82-4142-A050-A6A2FC5C7A79}" dt="2026-06-07T17:18:59.143" v="450" actId="14100"/>
          <ac:picMkLst>
            <pc:docMk/>
            <pc:sldMk cId="2601062488" sldId="342"/>
            <ac:picMk id="9" creationId="{8E111CF0-63D1-69C0-99CF-CD60E79ABE02}"/>
          </ac:picMkLst>
        </pc:picChg>
        <pc:picChg chg="add mod modCrop">
          <ac:chgData name="Burgess, Jon" userId="c0db7052-9a58-4e9f-9f25-f686f1cdfb80" providerId="ADAL" clId="{166EE9C4-7D82-4142-A050-A6A2FC5C7A79}" dt="2026-06-07T17:19:11.508" v="455" actId="732"/>
          <ac:picMkLst>
            <pc:docMk/>
            <pc:sldMk cId="2601062488" sldId="342"/>
            <ac:picMk id="11" creationId="{EF8C035E-22E5-0E7C-778A-259868A7ACBF}"/>
          </ac:picMkLst>
        </pc:picChg>
      </pc:sldChg>
      <pc:sldChg chg="addSp delSp modSp new mod ord modNotesTx">
        <pc:chgData name="Burgess, Jon" userId="c0db7052-9a58-4e9f-9f25-f686f1cdfb80" providerId="ADAL" clId="{166EE9C4-7D82-4142-A050-A6A2FC5C7A79}" dt="2026-06-08T18:42:10.534" v="1496" actId="20577"/>
        <pc:sldMkLst>
          <pc:docMk/>
          <pc:sldMk cId="2987802827" sldId="343"/>
        </pc:sldMkLst>
        <pc:spChg chg="mod">
          <ac:chgData name="Burgess, Jon" userId="c0db7052-9a58-4e9f-9f25-f686f1cdfb80" providerId="ADAL" clId="{166EE9C4-7D82-4142-A050-A6A2FC5C7A79}" dt="2026-06-07T17:25:11.156" v="515" actId="20577"/>
          <ac:spMkLst>
            <pc:docMk/>
            <pc:sldMk cId="2987802827" sldId="343"/>
            <ac:spMk id="2" creationId="{A2240AD4-DE32-3D90-B6C2-AF152524683A}"/>
          </ac:spMkLst>
        </pc:spChg>
        <pc:spChg chg="del">
          <ac:chgData name="Burgess, Jon" userId="c0db7052-9a58-4e9f-9f25-f686f1cdfb80" providerId="ADAL" clId="{166EE9C4-7D82-4142-A050-A6A2FC5C7A79}" dt="2026-06-07T17:20:42.261" v="462" actId="22"/>
          <ac:spMkLst>
            <pc:docMk/>
            <pc:sldMk cId="2987802827" sldId="343"/>
            <ac:spMk id="3" creationId="{15039FA8-1F50-ECB1-6DC8-5167DFEE192D}"/>
          </ac:spMkLst>
        </pc:spChg>
        <pc:spChg chg="add del mod">
          <ac:chgData name="Burgess, Jon" userId="c0db7052-9a58-4e9f-9f25-f686f1cdfb80" providerId="ADAL" clId="{166EE9C4-7D82-4142-A050-A6A2FC5C7A79}" dt="2026-06-07T17:23:52.064" v="483" actId="22"/>
          <ac:spMkLst>
            <pc:docMk/>
            <pc:sldMk cId="2987802827" sldId="343"/>
            <ac:spMk id="11" creationId="{C4E9A67F-2CC8-0DB4-C32D-D0CE22B2D8B8}"/>
          </ac:spMkLst>
        </pc:spChg>
        <pc:picChg chg="add del mod ord">
          <ac:chgData name="Burgess, Jon" userId="c0db7052-9a58-4e9f-9f25-f686f1cdfb80" providerId="ADAL" clId="{166EE9C4-7D82-4142-A050-A6A2FC5C7A79}" dt="2026-06-07T17:23:50.032" v="482" actId="478"/>
          <ac:picMkLst>
            <pc:docMk/>
            <pc:sldMk cId="2987802827" sldId="343"/>
            <ac:picMk id="5" creationId="{04484694-A96C-798B-F793-014B8D8AAED5}"/>
          </ac:picMkLst>
        </pc:picChg>
        <pc:picChg chg="add mod modCrop">
          <ac:chgData name="Burgess, Jon" userId="c0db7052-9a58-4e9f-9f25-f686f1cdfb80" providerId="ADAL" clId="{166EE9C4-7D82-4142-A050-A6A2FC5C7A79}" dt="2026-06-07T17:24:43.467" v="494" actId="1076"/>
          <ac:picMkLst>
            <pc:docMk/>
            <pc:sldMk cId="2987802827" sldId="343"/>
            <ac:picMk id="7" creationId="{90A1C91B-5EE7-40D9-046C-F981732CF5CA}"/>
          </ac:picMkLst>
        </pc:picChg>
        <pc:picChg chg="add mod modCrop">
          <ac:chgData name="Burgess, Jon" userId="c0db7052-9a58-4e9f-9f25-f686f1cdfb80" providerId="ADAL" clId="{166EE9C4-7D82-4142-A050-A6A2FC5C7A79}" dt="2026-06-07T17:24:40.139" v="492" actId="1076"/>
          <ac:picMkLst>
            <pc:docMk/>
            <pc:sldMk cId="2987802827" sldId="343"/>
            <ac:picMk id="9" creationId="{14E7F17A-1852-90B6-D3C4-9CEF8F451171}"/>
          </ac:picMkLst>
        </pc:picChg>
        <pc:picChg chg="add mod ord modCrop">
          <ac:chgData name="Burgess, Jon" userId="c0db7052-9a58-4e9f-9f25-f686f1cdfb80" providerId="ADAL" clId="{166EE9C4-7D82-4142-A050-A6A2FC5C7A79}" dt="2026-06-07T17:24:41.692" v="493" actId="1076"/>
          <ac:picMkLst>
            <pc:docMk/>
            <pc:sldMk cId="2987802827" sldId="343"/>
            <ac:picMk id="13" creationId="{74193022-C814-2B13-F195-34DDC8A15E5F}"/>
          </ac:picMkLst>
        </pc:picChg>
        <pc:picChg chg="add mod modCrop">
          <ac:chgData name="Burgess, Jon" userId="c0db7052-9a58-4e9f-9f25-f686f1cdfb80" providerId="ADAL" clId="{166EE9C4-7D82-4142-A050-A6A2FC5C7A79}" dt="2026-06-07T17:25:07.740" v="500" actId="1076"/>
          <ac:picMkLst>
            <pc:docMk/>
            <pc:sldMk cId="2987802827" sldId="343"/>
            <ac:picMk id="15" creationId="{9F48513D-E173-D3A1-82ED-3BA52E5CCFE8}"/>
          </ac:picMkLst>
        </pc:picChg>
      </pc:sldChg>
      <pc:sldChg chg="addSp modSp new mod setBg modAnim">
        <pc:chgData name="Burgess, Jon" userId="c0db7052-9a58-4e9f-9f25-f686f1cdfb80" providerId="ADAL" clId="{166EE9C4-7D82-4142-A050-A6A2FC5C7A79}" dt="2026-06-08T18:45:58.650" v="1682"/>
        <pc:sldMkLst>
          <pc:docMk/>
          <pc:sldMk cId="2283217301" sldId="344"/>
        </pc:sldMkLst>
        <pc:spChg chg="mod or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2" creationId="{7DBB3E37-5413-9871-B7C1-464CBA645C79}"/>
          </ac:spMkLst>
        </pc:spChg>
        <pc:spChg chg="mod or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3" creationId="{BC34FF88-9EC8-F45C-98E4-A57D840012AB}"/>
          </ac:spMkLst>
        </pc:spChg>
        <pc:spChg chg="ad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12" creationId="{231BF440-39FA-4087-84CC-2EEC0BBDAF29}"/>
          </ac:spMkLst>
        </pc:spChg>
        <pc:spChg chg="ad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14" creationId="{F04E4CBA-303B-48BD-8451-C2701CB0EEBF}"/>
          </ac:spMkLst>
        </pc:spChg>
        <pc:spChg chg="ad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16" creationId="{F6CA58B3-AFCC-4A40-9882-50D5080879B0}"/>
          </ac:spMkLst>
        </pc:spChg>
        <pc:spChg chg="ad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18" creationId="{75C56826-D4E5-42ED-8529-079651CB3005}"/>
          </ac:spMkLst>
        </pc:spChg>
        <pc:spChg chg="ad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20" creationId="{82095FCE-EF05-4443-B97A-85DEE3A5CA17}"/>
          </ac:spMkLst>
        </pc:spChg>
        <pc:spChg chg="add">
          <ac:chgData name="Burgess, Jon" userId="c0db7052-9a58-4e9f-9f25-f686f1cdfb80" providerId="ADAL" clId="{166EE9C4-7D82-4142-A050-A6A2FC5C7A79}" dt="2026-06-08T18:45:49.436" v="1680" actId="26606"/>
          <ac:spMkLst>
            <pc:docMk/>
            <pc:sldMk cId="2283217301" sldId="344"/>
            <ac:spMk id="22" creationId="{CA00AE6B-AA30-4CF8-BA6F-339B780AD76C}"/>
          </ac:spMkLst>
        </pc:spChg>
        <pc:picChg chg="add mod modCrop">
          <ac:chgData name="Burgess, Jon" userId="c0db7052-9a58-4e9f-9f25-f686f1cdfb80" providerId="ADAL" clId="{166EE9C4-7D82-4142-A050-A6A2FC5C7A79}" dt="2026-06-08T18:45:49.436" v="1680" actId="26606"/>
          <ac:picMkLst>
            <pc:docMk/>
            <pc:sldMk cId="2283217301" sldId="344"/>
            <ac:picMk id="5" creationId="{2189E1CC-42DE-6710-B6A5-C3E6C90FC933}"/>
          </ac:picMkLst>
        </pc:picChg>
        <pc:picChg chg="add mod">
          <ac:chgData name="Burgess, Jon" userId="c0db7052-9a58-4e9f-9f25-f686f1cdfb80" providerId="ADAL" clId="{166EE9C4-7D82-4142-A050-A6A2FC5C7A79}" dt="2026-06-08T18:45:49.436" v="1680" actId="26606"/>
          <ac:picMkLst>
            <pc:docMk/>
            <pc:sldMk cId="2283217301" sldId="344"/>
            <ac:picMk id="7" creationId="{D59E78BD-1139-C229-F001-759B19FEE6A6}"/>
          </ac:picMkLst>
        </pc:picChg>
      </pc:sldChg>
      <pc:sldChg chg="addSp modSp new mod">
        <pc:chgData name="Burgess, Jon" userId="c0db7052-9a58-4e9f-9f25-f686f1cdfb80" providerId="ADAL" clId="{166EE9C4-7D82-4142-A050-A6A2FC5C7A79}" dt="2026-06-07T17:50:29.419" v="909" actId="1076"/>
        <pc:sldMkLst>
          <pc:docMk/>
          <pc:sldMk cId="881787713" sldId="345"/>
        </pc:sldMkLst>
        <pc:spChg chg="mod">
          <ac:chgData name="Burgess, Jon" userId="c0db7052-9a58-4e9f-9f25-f686f1cdfb80" providerId="ADAL" clId="{166EE9C4-7D82-4142-A050-A6A2FC5C7A79}" dt="2026-06-07T17:45:31.003" v="837" actId="20577"/>
          <ac:spMkLst>
            <pc:docMk/>
            <pc:sldMk cId="881787713" sldId="345"/>
            <ac:spMk id="2" creationId="{51AECFD0-C07C-FEB4-2E12-EEEC679AE8E4}"/>
          </ac:spMkLst>
        </pc:spChg>
        <pc:spChg chg="mod">
          <ac:chgData name="Burgess, Jon" userId="c0db7052-9a58-4e9f-9f25-f686f1cdfb80" providerId="ADAL" clId="{166EE9C4-7D82-4142-A050-A6A2FC5C7A79}" dt="2026-06-07T17:45:44.179" v="889" actId="1076"/>
          <ac:spMkLst>
            <pc:docMk/>
            <pc:sldMk cId="881787713" sldId="345"/>
            <ac:spMk id="3" creationId="{2BFA19EE-E92E-F4C9-1D03-EF7896E3AE32}"/>
          </ac:spMkLst>
        </pc:spChg>
        <pc:picChg chg="add mod">
          <ac:chgData name="Burgess, Jon" userId="c0db7052-9a58-4e9f-9f25-f686f1cdfb80" providerId="ADAL" clId="{166EE9C4-7D82-4142-A050-A6A2FC5C7A79}" dt="2026-06-07T17:50:23.252" v="905" actId="1076"/>
          <ac:picMkLst>
            <pc:docMk/>
            <pc:sldMk cId="881787713" sldId="345"/>
            <ac:picMk id="5" creationId="{34767C7B-95A0-7C03-1D75-AEC6B954852E}"/>
          </ac:picMkLst>
        </pc:picChg>
        <pc:picChg chg="add mod modCrop">
          <ac:chgData name="Burgess, Jon" userId="c0db7052-9a58-4e9f-9f25-f686f1cdfb80" providerId="ADAL" clId="{166EE9C4-7D82-4142-A050-A6A2FC5C7A79}" dt="2026-06-07T17:50:24.541" v="906" actId="1076"/>
          <ac:picMkLst>
            <pc:docMk/>
            <pc:sldMk cId="881787713" sldId="345"/>
            <ac:picMk id="7" creationId="{ACC03B3D-7E1B-E8DF-2172-303FA6249AB6}"/>
          </ac:picMkLst>
        </pc:picChg>
        <pc:picChg chg="add mod modCrop">
          <ac:chgData name="Burgess, Jon" userId="c0db7052-9a58-4e9f-9f25-f686f1cdfb80" providerId="ADAL" clId="{166EE9C4-7D82-4142-A050-A6A2FC5C7A79}" dt="2026-06-07T17:50:29.419" v="909" actId="1076"/>
          <ac:picMkLst>
            <pc:docMk/>
            <pc:sldMk cId="881787713" sldId="345"/>
            <ac:picMk id="9" creationId="{E84B7C42-4A23-1276-537D-846F1431E241}"/>
          </ac:picMkLst>
        </pc:picChg>
      </pc:sldChg>
      <pc:sldChg chg="new del">
        <pc:chgData name="Burgess, Jon" userId="c0db7052-9a58-4e9f-9f25-f686f1cdfb80" providerId="ADAL" clId="{166EE9C4-7D82-4142-A050-A6A2FC5C7A79}" dt="2026-06-07T17:42:42.083" v="786" actId="47"/>
        <pc:sldMkLst>
          <pc:docMk/>
          <pc:sldMk cId="1895812815" sldId="345"/>
        </pc:sldMkLst>
      </pc:sldChg>
      <pc:sldChg chg="addSp delSp modSp new mod">
        <pc:chgData name="Burgess, Jon" userId="c0db7052-9a58-4e9f-9f25-f686f1cdfb80" providerId="ADAL" clId="{166EE9C4-7D82-4142-A050-A6A2FC5C7A79}" dt="2026-06-08T19:03:08.289" v="2020" actId="1076"/>
        <pc:sldMkLst>
          <pc:docMk/>
          <pc:sldMk cId="3892451874" sldId="346"/>
        </pc:sldMkLst>
        <pc:spChg chg="mod">
          <ac:chgData name="Burgess, Jon" userId="c0db7052-9a58-4e9f-9f25-f686f1cdfb80" providerId="ADAL" clId="{166EE9C4-7D82-4142-A050-A6A2FC5C7A79}" dt="2026-06-08T19:03:08.289" v="2020" actId="1076"/>
          <ac:spMkLst>
            <pc:docMk/>
            <pc:sldMk cId="3892451874" sldId="346"/>
            <ac:spMk id="2" creationId="{CB25FFD0-658C-3695-82BD-79962B4A462A}"/>
          </ac:spMkLst>
        </pc:spChg>
        <pc:spChg chg="del">
          <ac:chgData name="Burgess, Jon" userId="c0db7052-9a58-4e9f-9f25-f686f1cdfb80" providerId="ADAL" clId="{166EE9C4-7D82-4142-A050-A6A2FC5C7A79}" dt="2026-06-07T17:51:25.986" v="911" actId="22"/>
          <ac:spMkLst>
            <pc:docMk/>
            <pc:sldMk cId="3892451874" sldId="346"/>
            <ac:spMk id="3" creationId="{3A05356F-78AA-B4B5-9494-38CEE3C842A2}"/>
          </ac:spMkLst>
        </pc:spChg>
        <pc:picChg chg="add mod modCrop">
          <ac:chgData name="Burgess, Jon" userId="c0db7052-9a58-4e9f-9f25-f686f1cdfb80" providerId="ADAL" clId="{166EE9C4-7D82-4142-A050-A6A2FC5C7A79}" dt="2026-06-08T19:02:43.123" v="1992" actId="1076"/>
          <ac:picMkLst>
            <pc:docMk/>
            <pc:sldMk cId="3892451874" sldId="346"/>
            <ac:picMk id="4" creationId="{7CAA780C-BB92-BEAF-CD9A-52EA7EDC3ED0}"/>
          </ac:picMkLst>
        </pc:picChg>
        <pc:picChg chg="add mod ord">
          <ac:chgData name="Burgess, Jon" userId="c0db7052-9a58-4e9f-9f25-f686f1cdfb80" providerId="ADAL" clId="{166EE9C4-7D82-4142-A050-A6A2FC5C7A79}" dt="2026-06-07T17:51:33.819" v="915" actId="14100"/>
          <ac:picMkLst>
            <pc:docMk/>
            <pc:sldMk cId="3892451874" sldId="346"/>
            <ac:picMk id="5" creationId="{D205F0F6-11FC-166C-9F00-FEF646F47642}"/>
          </ac:picMkLst>
        </pc:picChg>
        <pc:picChg chg="add del mod modCrop">
          <ac:chgData name="Burgess, Jon" userId="c0db7052-9a58-4e9f-9f25-f686f1cdfb80" providerId="ADAL" clId="{166EE9C4-7D82-4142-A050-A6A2FC5C7A79}" dt="2026-06-08T19:02:34.533" v="1988" actId="21"/>
          <ac:picMkLst>
            <pc:docMk/>
            <pc:sldMk cId="3892451874" sldId="346"/>
            <ac:picMk id="7" creationId="{17023523-B284-FEC8-93D4-2836A460C979}"/>
          </ac:picMkLst>
        </pc:picChg>
      </pc:sldChg>
      <pc:sldChg chg="addSp delSp modSp new mod">
        <pc:chgData name="Burgess, Jon" userId="c0db7052-9a58-4e9f-9f25-f686f1cdfb80" providerId="ADAL" clId="{166EE9C4-7D82-4142-A050-A6A2FC5C7A79}" dt="2026-06-07T18:00:41.974" v="1011" actId="1076"/>
        <pc:sldMkLst>
          <pc:docMk/>
          <pc:sldMk cId="3920810975" sldId="347"/>
        </pc:sldMkLst>
        <pc:spChg chg="mod">
          <ac:chgData name="Burgess, Jon" userId="c0db7052-9a58-4e9f-9f25-f686f1cdfb80" providerId="ADAL" clId="{166EE9C4-7D82-4142-A050-A6A2FC5C7A79}" dt="2026-06-07T18:00:41.974" v="1011" actId="1076"/>
          <ac:spMkLst>
            <pc:docMk/>
            <pc:sldMk cId="3920810975" sldId="347"/>
            <ac:spMk id="2" creationId="{BBFC5BD4-56CA-DB7A-AECF-37348AB0311B}"/>
          </ac:spMkLst>
        </pc:spChg>
        <pc:spChg chg="del">
          <ac:chgData name="Burgess, Jon" userId="c0db7052-9a58-4e9f-9f25-f686f1cdfb80" providerId="ADAL" clId="{166EE9C4-7D82-4142-A050-A6A2FC5C7A79}" dt="2026-06-07T18:00:06.991" v="974" actId="22"/>
          <ac:spMkLst>
            <pc:docMk/>
            <pc:sldMk cId="3920810975" sldId="347"/>
            <ac:spMk id="3" creationId="{56D22EB0-2F29-563E-AEB2-3887CE3FA2E3}"/>
          </ac:spMkLst>
        </pc:spChg>
        <pc:picChg chg="add mod ord">
          <ac:chgData name="Burgess, Jon" userId="c0db7052-9a58-4e9f-9f25-f686f1cdfb80" providerId="ADAL" clId="{166EE9C4-7D82-4142-A050-A6A2FC5C7A79}" dt="2026-06-07T18:00:39.724" v="1010" actId="14100"/>
          <ac:picMkLst>
            <pc:docMk/>
            <pc:sldMk cId="3920810975" sldId="347"/>
            <ac:picMk id="5" creationId="{1F13F262-3E3E-AB98-EFC2-6F350D4DEFCC}"/>
          </ac:picMkLst>
        </pc:picChg>
        <pc:picChg chg="add mod">
          <ac:chgData name="Burgess, Jon" userId="c0db7052-9a58-4e9f-9f25-f686f1cdfb80" providerId="ADAL" clId="{166EE9C4-7D82-4142-A050-A6A2FC5C7A79}" dt="2026-06-07T18:00:36.475" v="1008" actId="1076"/>
          <ac:picMkLst>
            <pc:docMk/>
            <pc:sldMk cId="3920810975" sldId="347"/>
            <ac:picMk id="7" creationId="{4548BFFB-B373-AC45-5B45-6BE15AE08CAC}"/>
          </ac:picMkLst>
        </pc:picChg>
      </pc:sldChg>
      <pc:sldChg chg="addSp delSp modSp new mod">
        <pc:chgData name="Burgess, Jon" userId="c0db7052-9a58-4e9f-9f25-f686f1cdfb80" providerId="ADAL" clId="{166EE9C4-7D82-4142-A050-A6A2FC5C7A79}" dt="2026-06-07T18:19:36.140" v="1100" actId="1076"/>
        <pc:sldMkLst>
          <pc:docMk/>
          <pc:sldMk cId="157273018" sldId="348"/>
        </pc:sldMkLst>
        <pc:spChg chg="mod">
          <ac:chgData name="Burgess, Jon" userId="c0db7052-9a58-4e9f-9f25-f686f1cdfb80" providerId="ADAL" clId="{166EE9C4-7D82-4142-A050-A6A2FC5C7A79}" dt="2026-06-07T18:16:06.096" v="1086" actId="20577"/>
          <ac:spMkLst>
            <pc:docMk/>
            <pc:sldMk cId="157273018" sldId="348"/>
            <ac:spMk id="2" creationId="{1844933A-8846-896C-85EA-B85A138A2669}"/>
          </ac:spMkLst>
        </pc:spChg>
        <pc:spChg chg="del">
          <ac:chgData name="Burgess, Jon" userId="c0db7052-9a58-4e9f-9f25-f686f1cdfb80" providerId="ADAL" clId="{166EE9C4-7D82-4142-A050-A6A2FC5C7A79}" dt="2026-06-07T18:15:36.723" v="1056" actId="22"/>
          <ac:spMkLst>
            <pc:docMk/>
            <pc:sldMk cId="157273018" sldId="348"/>
            <ac:spMk id="3" creationId="{70D71F69-197C-C9C8-73E1-BFBD2578C6F8}"/>
          </ac:spMkLst>
        </pc:spChg>
        <pc:spChg chg="add del mod">
          <ac:chgData name="Burgess, Jon" userId="c0db7052-9a58-4e9f-9f25-f686f1cdfb80" providerId="ADAL" clId="{166EE9C4-7D82-4142-A050-A6A2FC5C7A79}" dt="2026-06-07T18:18:44.925" v="1091" actId="22"/>
          <ac:spMkLst>
            <pc:docMk/>
            <pc:sldMk cId="157273018" sldId="348"/>
            <ac:spMk id="9" creationId="{6FE258CA-DACD-0AC4-6151-B336687B665A}"/>
          </ac:spMkLst>
        </pc:spChg>
        <pc:picChg chg="add del mod ord">
          <ac:chgData name="Burgess, Jon" userId="c0db7052-9a58-4e9f-9f25-f686f1cdfb80" providerId="ADAL" clId="{166EE9C4-7D82-4142-A050-A6A2FC5C7A79}" dt="2026-06-07T18:18:39.547" v="1090" actId="478"/>
          <ac:picMkLst>
            <pc:docMk/>
            <pc:sldMk cId="157273018" sldId="348"/>
            <ac:picMk id="5" creationId="{FE0B0D09-7EA2-8980-F930-AC0937CCA929}"/>
          </ac:picMkLst>
        </pc:picChg>
        <pc:picChg chg="add mod">
          <ac:chgData name="Burgess, Jon" userId="c0db7052-9a58-4e9f-9f25-f686f1cdfb80" providerId="ADAL" clId="{166EE9C4-7D82-4142-A050-A6A2FC5C7A79}" dt="2026-06-07T18:19:31.464" v="1098" actId="1076"/>
          <ac:picMkLst>
            <pc:docMk/>
            <pc:sldMk cId="157273018" sldId="348"/>
            <ac:picMk id="7" creationId="{79E70039-457F-81A1-EE26-8B6285365194}"/>
          </ac:picMkLst>
        </pc:picChg>
        <pc:picChg chg="add mod ord">
          <ac:chgData name="Burgess, Jon" userId="c0db7052-9a58-4e9f-9f25-f686f1cdfb80" providerId="ADAL" clId="{166EE9C4-7D82-4142-A050-A6A2FC5C7A79}" dt="2026-06-07T18:19:29.831" v="1097" actId="1076"/>
          <ac:picMkLst>
            <pc:docMk/>
            <pc:sldMk cId="157273018" sldId="348"/>
            <ac:picMk id="11" creationId="{E47F3F84-92A3-020E-E2F9-990EC86EEA55}"/>
          </ac:picMkLst>
        </pc:picChg>
        <pc:picChg chg="add mod">
          <ac:chgData name="Burgess, Jon" userId="c0db7052-9a58-4e9f-9f25-f686f1cdfb80" providerId="ADAL" clId="{166EE9C4-7D82-4142-A050-A6A2FC5C7A79}" dt="2026-06-07T18:19:36.140" v="1100" actId="1076"/>
          <ac:picMkLst>
            <pc:docMk/>
            <pc:sldMk cId="157273018" sldId="348"/>
            <ac:picMk id="13" creationId="{53754CB9-8379-2540-57AA-91BC38B7239D}"/>
          </ac:picMkLst>
        </pc:picChg>
      </pc:sldChg>
      <pc:sldChg chg="new del">
        <pc:chgData name="Burgess, Jon" userId="c0db7052-9a58-4e9f-9f25-f686f1cdfb80" providerId="ADAL" clId="{166EE9C4-7D82-4142-A050-A6A2FC5C7A79}" dt="2026-06-07T18:00:16.886" v="1003" actId="47"/>
        <pc:sldMkLst>
          <pc:docMk/>
          <pc:sldMk cId="3731822116" sldId="348"/>
        </pc:sldMkLst>
      </pc:sldChg>
      <pc:sldChg chg="addSp delSp modSp new mod ord">
        <pc:chgData name="Burgess, Jon" userId="c0db7052-9a58-4e9f-9f25-f686f1cdfb80" providerId="ADAL" clId="{166EE9C4-7D82-4142-A050-A6A2FC5C7A79}" dt="2026-06-08T19:19:11.343" v="2269" actId="1076"/>
        <pc:sldMkLst>
          <pc:docMk/>
          <pc:sldMk cId="193852657" sldId="349"/>
        </pc:sldMkLst>
        <pc:spChg chg="mod">
          <ac:chgData name="Burgess, Jon" userId="c0db7052-9a58-4e9f-9f25-f686f1cdfb80" providerId="ADAL" clId="{166EE9C4-7D82-4142-A050-A6A2FC5C7A79}" dt="2026-06-08T19:19:11.343" v="2269" actId="1076"/>
          <ac:spMkLst>
            <pc:docMk/>
            <pc:sldMk cId="193852657" sldId="349"/>
            <ac:spMk id="2" creationId="{B07AFBD2-C733-7E00-DDCD-7E3870E133ED}"/>
          </ac:spMkLst>
        </pc:spChg>
        <pc:spChg chg="del">
          <ac:chgData name="Burgess, Jon" userId="c0db7052-9a58-4e9f-9f25-f686f1cdfb80" providerId="ADAL" clId="{166EE9C4-7D82-4142-A050-A6A2FC5C7A79}" dt="2026-06-08T18:50:14.296" v="1715"/>
          <ac:spMkLst>
            <pc:docMk/>
            <pc:sldMk cId="193852657" sldId="349"/>
            <ac:spMk id="3" creationId="{D2413250-5A34-80E1-CC0A-62B9B5486FF3}"/>
          </ac:spMkLst>
        </pc:spChg>
        <pc:spChg chg="add mod">
          <ac:chgData name="Burgess, Jon" userId="c0db7052-9a58-4e9f-9f25-f686f1cdfb80" providerId="ADAL" clId="{166EE9C4-7D82-4142-A050-A6A2FC5C7A79}" dt="2026-06-08T19:19:07.543" v="2268" actId="20577"/>
          <ac:spMkLst>
            <pc:docMk/>
            <pc:sldMk cId="193852657" sldId="349"/>
            <ac:spMk id="6" creationId="{10AD88DA-5027-2542-2D86-435312ABE8A8}"/>
          </ac:spMkLst>
        </pc:spChg>
        <pc:picChg chg="add mod ord">
          <ac:chgData name="Burgess, Jon" userId="c0db7052-9a58-4e9f-9f25-f686f1cdfb80" providerId="ADAL" clId="{166EE9C4-7D82-4142-A050-A6A2FC5C7A79}" dt="2026-06-08T18:54:05.755" v="1817" actId="1076"/>
          <ac:picMkLst>
            <pc:docMk/>
            <pc:sldMk cId="193852657" sldId="349"/>
            <ac:picMk id="5" creationId="{CB1A859A-F9CF-0697-6FED-9E0D81C90FED}"/>
          </ac:picMkLst>
        </pc:picChg>
        <pc:picChg chg="add mod">
          <ac:chgData name="Burgess, Jon" userId="c0db7052-9a58-4e9f-9f25-f686f1cdfb80" providerId="ADAL" clId="{166EE9C4-7D82-4142-A050-A6A2FC5C7A79}" dt="2026-06-08T19:18:33.036" v="2215" actId="1076"/>
          <ac:picMkLst>
            <pc:docMk/>
            <pc:sldMk cId="193852657" sldId="349"/>
            <ac:picMk id="8" creationId="{56546207-AC0B-5B99-DC06-C0D60C5AC62E}"/>
          </ac:picMkLst>
        </pc:picChg>
      </pc:sldChg>
      <pc:sldChg chg="addSp delSp modSp new mod">
        <pc:chgData name="Burgess, Jon" userId="c0db7052-9a58-4e9f-9f25-f686f1cdfb80" providerId="ADAL" clId="{166EE9C4-7D82-4142-A050-A6A2FC5C7A79}" dt="2026-06-08T19:05:06.887" v="2064" actId="20577"/>
        <pc:sldMkLst>
          <pc:docMk/>
          <pc:sldMk cId="4108071778" sldId="350"/>
        </pc:sldMkLst>
        <pc:spChg chg="del">
          <ac:chgData name="Burgess, Jon" userId="c0db7052-9a58-4e9f-9f25-f686f1cdfb80" providerId="ADAL" clId="{166EE9C4-7D82-4142-A050-A6A2FC5C7A79}" dt="2026-06-08T19:02:52.019" v="1993"/>
          <ac:spMkLst>
            <pc:docMk/>
            <pc:sldMk cId="4108071778" sldId="350"/>
            <ac:spMk id="2" creationId="{BD023D27-F4D8-BCC0-07B9-F5FA86F69336}"/>
          </ac:spMkLst>
        </pc:spChg>
        <pc:spChg chg="del">
          <ac:chgData name="Burgess, Jon" userId="c0db7052-9a58-4e9f-9f25-f686f1cdfb80" providerId="ADAL" clId="{166EE9C4-7D82-4142-A050-A6A2FC5C7A79}" dt="2026-06-08T19:02:38.523" v="1989" actId="22"/>
          <ac:spMkLst>
            <pc:docMk/>
            <pc:sldMk cId="4108071778" sldId="350"/>
            <ac:spMk id="3" creationId="{D29E8E30-1D3A-1990-1B76-1702B6942ED8}"/>
          </ac:spMkLst>
        </pc:spChg>
        <pc:spChg chg="add mod">
          <ac:chgData name="Burgess, Jon" userId="c0db7052-9a58-4e9f-9f25-f686f1cdfb80" providerId="ADAL" clId="{166EE9C4-7D82-4142-A050-A6A2FC5C7A79}" dt="2026-06-08T19:02:52.019" v="1993"/>
          <ac:spMkLst>
            <pc:docMk/>
            <pc:sldMk cId="4108071778" sldId="350"/>
            <ac:spMk id="6" creationId="{9EE8C0CB-6304-824A-D0DE-3E6CC458F7E1}"/>
          </ac:spMkLst>
        </pc:spChg>
        <pc:spChg chg="mod">
          <ac:chgData name="Burgess, Jon" userId="c0db7052-9a58-4e9f-9f25-f686f1cdfb80" providerId="ADAL" clId="{166EE9C4-7D82-4142-A050-A6A2FC5C7A79}" dt="2026-06-08T19:05:06.887" v="2064" actId="20577"/>
          <ac:spMkLst>
            <pc:docMk/>
            <pc:sldMk cId="4108071778" sldId="350"/>
            <ac:spMk id="9" creationId="{30A082AA-7CCF-48A0-D817-EE84C7C6834B}"/>
          </ac:spMkLst>
        </pc:spChg>
        <pc:picChg chg="add mod ord">
          <ac:chgData name="Burgess, Jon" userId="c0db7052-9a58-4e9f-9f25-f686f1cdfb80" providerId="ADAL" clId="{166EE9C4-7D82-4142-A050-A6A2FC5C7A79}" dt="2026-06-08T19:03:36.340" v="2022" actId="14100"/>
          <ac:picMkLst>
            <pc:docMk/>
            <pc:sldMk cId="4108071778" sldId="350"/>
            <ac:picMk id="5" creationId="{8B684387-82DE-0D0D-CFF1-1DFDFDEF044E}"/>
          </ac:picMkLst>
        </pc:picChg>
        <pc:picChg chg="add mod">
          <ac:chgData name="Burgess, Jon" userId="c0db7052-9a58-4e9f-9f25-f686f1cdfb80" providerId="ADAL" clId="{166EE9C4-7D82-4142-A050-A6A2FC5C7A79}" dt="2026-06-08T19:04:43.656" v="2026" actId="14100"/>
          <ac:picMkLst>
            <pc:docMk/>
            <pc:sldMk cId="4108071778" sldId="350"/>
            <ac:picMk id="8" creationId="{B91D404D-EEEA-61C1-BE41-2BA3821E4429}"/>
          </ac:picMkLst>
        </pc:picChg>
      </pc:sldChg>
      <pc:sldChg chg="addSp delSp modSp new mod">
        <pc:chgData name="Burgess, Jon" userId="c0db7052-9a58-4e9f-9f25-f686f1cdfb80" providerId="ADAL" clId="{166EE9C4-7D82-4142-A050-A6A2FC5C7A79}" dt="2026-06-08T21:16:56.426" v="2546" actId="1076"/>
        <pc:sldMkLst>
          <pc:docMk/>
          <pc:sldMk cId="3126703449" sldId="351"/>
        </pc:sldMkLst>
        <pc:spChg chg="mod">
          <ac:chgData name="Burgess, Jon" userId="c0db7052-9a58-4e9f-9f25-f686f1cdfb80" providerId="ADAL" clId="{166EE9C4-7D82-4142-A050-A6A2FC5C7A79}" dt="2026-06-08T21:08:57.902" v="2496" actId="12"/>
          <ac:spMkLst>
            <pc:docMk/>
            <pc:sldMk cId="3126703449" sldId="351"/>
            <ac:spMk id="2" creationId="{1AD84D29-1A0B-D200-109B-82432DC01DB2}"/>
          </ac:spMkLst>
        </pc:spChg>
        <pc:spChg chg="del">
          <ac:chgData name="Burgess, Jon" userId="c0db7052-9a58-4e9f-9f25-f686f1cdfb80" providerId="ADAL" clId="{166EE9C4-7D82-4142-A050-A6A2FC5C7A79}" dt="2026-06-08T21:08:25.036" v="2455" actId="22"/>
          <ac:spMkLst>
            <pc:docMk/>
            <pc:sldMk cId="3126703449" sldId="351"/>
            <ac:spMk id="3" creationId="{51D53901-AB1A-CF2B-9629-3BBE47F2E232}"/>
          </ac:spMkLst>
        </pc:spChg>
        <pc:spChg chg="mod">
          <ac:chgData name="Burgess, Jon" userId="c0db7052-9a58-4e9f-9f25-f686f1cdfb80" providerId="ADAL" clId="{166EE9C4-7D82-4142-A050-A6A2FC5C7A79}" dt="2026-06-08T21:14:20.336" v="2519" actId="1076"/>
          <ac:spMkLst>
            <pc:docMk/>
            <pc:sldMk cId="3126703449" sldId="351"/>
            <ac:spMk id="16" creationId="{73E0C454-6798-40BB-326B-8441B7DA0207}"/>
          </ac:spMkLst>
        </pc:spChg>
        <pc:picChg chg="add mod ord">
          <ac:chgData name="Burgess, Jon" userId="c0db7052-9a58-4e9f-9f25-f686f1cdfb80" providerId="ADAL" clId="{166EE9C4-7D82-4142-A050-A6A2FC5C7A79}" dt="2026-06-08T21:09:01.236" v="2497" actId="1076"/>
          <ac:picMkLst>
            <pc:docMk/>
            <pc:sldMk cId="3126703449" sldId="351"/>
            <ac:picMk id="5" creationId="{FEE2E4E0-05A4-E281-9FAB-A33AD10B5039}"/>
          </ac:picMkLst>
        </pc:picChg>
        <pc:picChg chg="add mod">
          <ac:chgData name="Burgess, Jon" userId="c0db7052-9a58-4e9f-9f25-f686f1cdfb80" providerId="ADAL" clId="{166EE9C4-7D82-4142-A050-A6A2FC5C7A79}" dt="2026-06-08T21:09:14.935" v="2500" actId="14100"/>
          <ac:picMkLst>
            <pc:docMk/>
            <pc:sldMk cId="3126703449" sldId="351"/>
            <ac:picMk id="7" creationId="{9445FB5B-D00D-FEB8-336C-840CE8189A1C}"/>
          </ac:picMkLst>
        </pc:picChg>
        <pc:picChg chg="add mod">
          <ac:chgData name="Burgess, Jon" userId="c0db7052-9a58-4e9f-9f25-f686f1cdfb80" providerId="ADAL" clId="{166EE9C4-7D82-4142-A050-A6A2FC5C7A79}" dt="2026-06-08T21:16:56.426" v="2546" actId="1076"/>
          <ac:picMkLst>
            <pc:docMk/>
            <pc:sldMk cId="3126703449" sldId="351"/>
            <ac:picMk id="9" creationId="{589A0FFD-BFEC-0978-C529-3CFB73E06011}"/>
          </ac:picMkLst>
        </pc:picChg>
        <pc:picChg chg="add del mod">
          <ac:chgData name="Burgess, Jon" userId="c0db7052-9a58-4e9f-9f25-f686f1cdfb80" providerId="ADAL" clId="{166EE9C4-7D82-4142-A050-A6A2FC5C7A79}" dt="2026-06-08T21:12:17.566" v="2509" actId="478"/>
          <ac:picMkLst>
            <pc:docMk/>
            <pc:sldMk cId="3126703449" sldId="351"/>
            <ac:picMk id="11" creationId="{3C244593-6750-622E-79AF-22BFDD274765}"/>
          </ac:picMkLst>
        </pc:picChg>
        <pc:picChg chg="add mod ord">
          <ac:chgData name="Burgess, Jon" userId="c0db7052-9a58-4e9f-9f25-f686f1cdfb80" providerId="ADAL" clId="{166EE9C4-7D82-4142-A050-A6A2FC5C7A79}" dt="2026-06-08T21:16:54.227" v="2545" actId="14100"/>
          <ac:picMkLst>
            <pc:docMk/>
            <pc:sldMk cId="3126703449" sldId="351"/>
            <ac:picMk id="13" creationId="{F7D6B5C5-CED0-5B10-95E6-5B5377DF1796}"/>
          </ac:picMkLst>
        </pc:picChg>
        <pc:picChg chg="add del mod">
          <ac:chgData name="Burgess, Jon" userId="c0db7052-9a58-4e9f-9f25-f686f1cdfb80" providerId="ADAL" clId="{166EE9C4-7D82-4142-A050-A6A2FC5C7A79}" dt="2026-06-08T21:16:36.963" v="2538" actId="478"/>
          <ac:picMkLst>
            <pc:docMk/>
            <pc:sldMk cId="3126703449" sldId="351"/>
            <ac:picMk id="15" creationId="{E3974A86-FF5E-C223-7E2E-747F11F83161}"/>
          </ac:picMkLst>
        </pc:picChg>
        <pc:picChg chg="add mod">
          <ac:chgData name="Burgess, Jon" userId="c0db7052-9a58-4e9f-9f25-f686f1cdfb80" providerId="ADAL" clId="{166EE9C4-7D82-4142-A050-A6A2FC5C7A79}" dt="2026-06-08T21:16:43.831" v="2541" actId="1076"/>
          <ac:picMkLst>
            <pc:docMk/>
            <pc:sldMk cId="3126703449" sldId="351"/>
            <ac:picMk id="19" creationId="{6D74DD0A-DA97-5EAF-E343-8AECE0DDD663}"/>
          </ac:picMkLst>
        </pc:picChg>
      </pc:sldChg>
      <pc:sldChg chg="addSp delSp modSp new del mod ord">
        <pc:chgData name="Burgess, Jon" userId="c0db7052-9a58-4e9f-9f25-f686f1cdfb80" providerId="ADAL" clId="{166EE9C4-7D82-4142-A050-A6A2FC5C7A79}" dt="2026-06-08T19:19:13.759" v="2270" actId="47"/>
        <pc:sldMkLst>
          <pc:docMk/>
          <pc:sldMk cId="3332736688" sldId="351"/>
        </pc:sldMkLst>
        <pc:spChg chg="mod">
          <ac:chgData name="Burgess, Jon" userId="c0db7052-9a58-4e9f-9f25-f686f1cdfb80" providerId="ADAL" clId="{166EE9C4-7D82-4142-A050-A6A2FC5C7A79}" dt="2026-06-08T19:18:12.032" v="2209" actId="1076"/>
          <ac:spMkLst>
            <pc:docMk/>
            <pc:sldMk cId="3332736688" sldId="351"/>
            <ac:spMk id="2" creationId="{078351F6-45C6-029A-39D2-88FE49B6C16D}"/>
          </ac:spMkLst>
        </pc:spChg>
        <pc:spChg chg="del">
          <ac:chgData name="Burgess, Jon" userId="c0db7052-9a58-4e9f-9f25-f686f1cdfb80" providerId="ADAL" clId="{166EE9C4-7D82-4142-A050-A6A2FC5C7A79}" dt="2026-06-08T19:18:00.821" v="2196" actId="22"/>
          <ac:spMkLst>
            <pc:docMk/>
            <pc:sldMk cId="3332736688" sldId="351"/>
            <ac:spMk id="3" creationId="{5C57E2E9-BE38-666F-A9AE-196001E10D52}"/>
          </ac:spMkLst>
        </pc:spChg>
        <pc:spChg chg="add mod">
          <ac:chgData name="Burgess, Jon" userId="c0db7052-9a58-4e9f-9f25-f686f1cdfb80" providerId="ADAL" clId="{166EE9C4-7D82-4142-A050-A6A2FC5C7A79}" dt="2026-06-08T19:18:25.847" v="2212" actId="21"/>
          <ac:spMkLst>
            <pc:docMk/>
            <pc:sldMk cId="3332736688" sldId="351"/>
            <ac:spMk id="7" creationId="{E91BCFB7-C4D9-3667-5C59-ED83FC83F1AF}"/>
          </ac:spMkLst>
        </pc:spChg>
        <pc:picChg chg="add del mod ord">
          <ac:chgData name="Burgess, Jon" userId="c0db7052-9a58-4e9f-9f25-f686f1cdfb80" providerId="ADAL" clId="{166EE9C4-7D82-4142-A050-A6A2FC5C7A79}" dt="2026-06-08T19:18:25.847" v="2212" actId="21"/>
          <ac:picMkLst>
            <pc:docMk/>
            <pc:sldMk cId="3332736688" sldId="351"/>
            <ac:picMk id="5" creationId="{42FC5AF6-160E-E156-889C-86F83AB7C0FE}"/>
          </ac:picMkLst>
        </pc:picChg>
      </pc:sldChg>
      <pc:sldChg chg="new del">
        <pc:chgData name="Burgess, Jon" userId="c0db7052-9a58-4e9f-9f25-f686f1cdfb80" providerId="ADAL" clId="{166EE9C4-7D82-4142-A050-A6A2FC5C7A79}" dt="2026-06-08T21:07:37.399" v="2442" actId="47"/>
        <pc:sldMkLst>
          <pc:docMk/>
          <pc:sldMk cId="3781642677" sldId="351"/>
        </pc:sldMkLst>
      </pc:sldChg>
      <pc:sldChg chg="addSp delSp modSp new mod">
        <pc:chgData name="Burgess, Jon" userId="c0db7052-9a58-4e9f-9f25-f686f1cdfb80" providerId="ADAL" clId="{166EE9C4-7D82-4142-A050-A6A2FC5C7A79}" dt="2026-06-08T21:36:53.989" v="2866" actId="20577"/>
        <pc:sldMkLst>
          <pc:docMk/>
          <pc:sldMk cId="4183066488" sldId="352"/>
        </pc:sldMkLst>
        <pc:spChg chg="mod">
          <ac:chgData name="Burgess, Jon" userId="c0db7052-9a58-4e9f-9f25-f686f1cdfb80" providerId="ADAL" clId="{166EE9C4-7D82-4142-A050-A6A2FC5C7A79}" dt="2026-06-08T21:36:53.989" v="2866" actId="20577"/>
          <ac:spMkLst>
            <pc:docMk/>
            <pc:sldMk cId="4183066488" sldId="352"/>
            <ac:spMk id="2" creationId="{A4584AA9-E1D3-BACB-AAF0-D36AF1D70942}"/>
          </ac:spMkLst>
        </pc:spChg>
        <pc:spChg chg="del">
          <ac:chgData name="Burgess, Jon" userId="c0db7052-9a58-4e9f-9f25-f686f1cdfb80" providerId="ADAL" clId="{166EE9C4-7D82-4142-A050-A6A2FC5C7A79}" dt="2026-06-08T21:32:38.132" v="2817" actId="22"/>
          <ac:spMkLst>
            <pc:docMk/>
            <pc:sldMk cId="4183066488" sldId="352"/>
            <ac:spMk id="3" creationId="{BD17DFCC-830F-B1F6-8F77-06E6E083D92C}"/>
          </ac:spMkLst>
        </pc:spChg>
        <pc:picChg chg="add mod ord">
          <ac:chgData name="Burgess, Jon" userId="c0db7052-9a58-4e9f-9f25-f686f1cdfb80" providerId="ADAL" clId="{166EE9C4-7D82-4142-A050-A6A2FC5C7A79}" dt="2026-06-08T21:36:38.041" v="2855" actId="1076"/>
          <ac:picMkLst>
            <pc:docMk/>
            <pc:sldMk cId="4183066488" sldId="352"/>
            <ac:picMk id="5" creationId="{E3B67839-0E0D-9812-4583-C34DAC0A8202}"/>
          </ac:picMkLst>
        </pc:picChg>
        <pc:picChg chg="add mod">
          <ac:chgData name="Burgess, Jon" userId="c0db7052-9a58-4e9f-9f25-f686f1cdfb80" providerId="ADAL" clId="{166EE9C4-7D82-4142-A050-A6A2FC5C7A79}" dt="2026-06-08T21:36:41.345" v="2857" actId="14100"/>
          <ac:picMkLst>
            <pc:docMk/>
            <pc:sldMk cId="4183066488" sldId="352"/>
            <ac:picMk id="7" creationId="{2CD6091D-417E-7BCB-543D-AF992F7D9352}"/>
          </ac:picMkLst>
        </pc:picChg>
        <pc:picChg chg="add mod">
          <ac:chgData name="Burgess, Jon" userId="c0db7052-9a58-4e9f-9f25-f686f1cdfb80" providerId="ADAL" clId="{166EE9C4-7D82-4142-A050-A6A2FC5C7A79}" dt="2026-06-08T21:36:46.586" v="2859" actId="14100"/>
          <ac:picMkLst>
            <pc:docMk/>
            <pc:sldMk cId="4183066488" sldId="352"/>
            <ac:picMk id="9" creationId="{06390E6D-6CE3-6545-CD36-F41F45F86C42}"/>
          </ac:picMkLst>
        </pc:picChg>
      </pc:sldChg>
      <pc:sldChg chg="addSp delSp modSp new mod ord">
        <pc:chgData name="Burgess, Jon" userId="c0db7052-9a58-4e9f-9f25-f686f1cdfb80" providerId="ADAL" clId="{166EE9C4-7D82-4142-A050-A6A2FC5C7A79}" dt="2026-06-08T21:44:41.868" v="2984"/>
        <pc:sldMkLst>
          <pc:docMk/>
          <pc:sldMk cId="2361311932" sldId="353"/>
        </pc:sldMkLst>
        <pc:spChg chg="mod">
          <ac:chgData name="Burgess, Jon" userId="c0db7052-9a58-4e9f-9f25-f686f1cdfb80" providerId="ADAL" clId="{166EE9C4-7D82-4142-A050-A6A2FC5C7A79}" dt="2026-06-08T21:39:57.495" v="2943" actId="20577"/>
          <ac:spMkLst>
            <pc:docMk/>
            <pc:sldMk cId="2361311932" sldId="353"/>
            <ac:spMk id="2" creationId="{69EAA799-7D62-5A26-F0C6-800F1AE11B8C}"/>
          </ac:spMkLst>
        </pc:spChg>
        <pc:spChg chg="del">
          <ac:chgData name="Burgess, Jon" userId="c0db7052-9a58-4e9f-9f25-f686f1cdfb80" providerId="ADAL" clId="{166EE9C4-7D82-4142-A050-A6A2FC5C7A79}" dt="2026-06-08T21:38:29.718" v="2880"/>
          <ac:spMkLst>
            <pc:docMk/>
            <pc:sldMk cId="2361311932" sldId="353"/>
            <ac:spMk id="3" creationId="{BD6BC29F-A828-B07A-33DC-222EFB2DDE96}"/>
          </ac:spMkLst>
        </pc:spChg>
        <pc:spChg chg="add mod">
          <ac:chgData name="Burgess, Jon" userId="c0db7052-9a58-4e9f-9f25-f686f1cdfb80" providerId="ADAL" clId="{166EE9C4-7D82-4142-A050-A6A2FC5C7A79}" dt="2026-06-08T21:41:41.968" v="2962" actId="1076"/>
          <ac:spMkLst>
            <pc:docMk/>
            <pc:sldMk cId="2361311932" sldId="353"/>
            <ac:spMk id="5" creationId="{94508C72-259C-A36D-60BA-430D4C1810C7}"/>
          </ac:spMkLst>
        </pc:spChg>
        <pc:picChg chg="add mod">
          <ac:chgData name="Burgess, Jon" userId="c0db7052-9a58-4e9f-9f25-f686f1cdfb80" providerId="ADAL" clId="{166EE9C4-7D82-4142-A050-A6A2FC5C7A79}" dt="2026-06-08T21:41:38.768" v="2961" actId="1076"/>
          <ac:picMkLst>
            <pc:docMk/>
            <pc:sldMk cId="2361311932" sldId="353"/>
            <ac:picMk id="6" creationId="{54D21F7F-50F2-C967-6B70-D7E65E5418B8}"/>
          </ac:picMkLst>
        </pc:picChg>
        <pc:picChg chg="add mod">
          <ac:chgData name="Burgess, Jon" userId="c0db7052-9a58-4e9f-9f25-f686f1cdfb80" providerId="ADAL" clId="{166EE9C4-7D82-4142-A050-A6A2FC5C7A79}" dt="2026-06-08T21:41:33.668" v="2958" actId="1076"/>
          <ac:picMkLst>
            <pc:docMk/>
            <pc:sldMk cId="2361311932" sldId="353"/>
            <ac:picMk id="8" creationId="{710994FB-748A-D622-A922-F3703775F499}"/>
          </ac:picMkLst>
        </pc:picChg>
      </pc:sldChg>
      <pc:sldChg chg="addSp delSp modSp new mod">
        <pc:chgData name="Burgess, Jon" userId="c0db7052-9a58-4e9f-9f25-f686f1cdfb80" providerId="ADAL" clId="{166EE9C4-7D82-4142-A050-A6A2FC5C7A79}" dt="2026-06-08T21:46:43.292" v="3165" actId="20577"/>
        <pc:sldMkLst>
          <pc:docMk/>
          <pc:sldMk cId="1741833005" sldId="354"/>
        </pc:sldMkLst>
        <pc:spChg chg="mod">
          <ac:chgData name="Burgess, Jon" userId="c0db7052-9a58-4e9f-9f25-f686f1cdfb80" providerId="ADAL" clId="{166EE9C4-7D82-4142-A050-A6A2FC5C7A79}" dt="2026-06-08T21:44:52.319" v="3005" actId="20577"/>
          <ac:spMkLst>
            <pc:docMk/>
            <pc:sldMk cId="1741833005" sldId="354"/>
            <ac:spMk id="2" creationId="{396B04F8-EF3D-023C-7D0B-FF24FA96B2CC}"/>
          </ac:spMkLst>
        </pc:spChg>
        <pc:spChg chg="del">
          <ac:chgData name="Burgess, Jon" userId="c0db7052-9a58-4e9f-9f25-f686f1cdfb80" providerId="ADAL" clId="{166EE9C4-7D82-4142-A050-A6A2FC5C7A79}" dt="2026-06-08T21:44:55" v="3006" actId="22"/>
          <ac:spMkLst>
            <pc:docMk/>
            <pc:sldMk cId="1741833005" sldId="354"/>
            <ac:spMk id="3" creationId="{BB507527-5FCC-3F9A-3BC3-C5443C95959F}"/>
          </ac:spMkLst>
        </pc:spChg>
        <pc:spChg chg="add mod">
          <ac:chgData name="Burgess, Jon" userId="c0db7052-9a58-4e9f-9f25-f686f1cdfb80" providerId="ADAL" clId="{166EE9C4-7D82-4142-A050-A6A2FC5C7A79}" dt="2026-06-08T21:46:43.292" v="3165" actId="20577"/>
          <ac:spMkLst>
            <pc:docMk/>
            <pc:sldMk cId="1741833005" sldId="354"/>
            <ac:spMk id="8" creationId="{8DCD9D17-FE0E-6679-D8AB-50E14B3CEBDF}"/>
          </ac:spMkLst>
        </pc:spChg>
        <pc:picChg chg="add mod ord">
          <ac:chgData name="Burgess, Jon" userId="c0db7052-9a58-4e9f-9f25-f686f1cdfb80" providerId="ADAL" clId="{166EE9C4-7D82-4142-A050-A6A2FC5C7A79}" dt="2026-06-08T21:45:29.383" v="3016" actId="14100"/>
          <ac:picMkLst>
            <pc:docMk/>
            <pc:sldMk cId="1741833005" sldId="354"/>
            <ac:picMk id="5" creationId="{084D6F4E-D861-6096-2674-A5E6DEDD8C76}"/>
          </ac:picMkLst>
        </pc:picChg>
        <pc:picChg chg="add del mod">
          <ac:chgData name="Burgess, Jon" userId="c0db7052-9a58-4e9f-9f25-f686f1cdfb80" providerId="ADAL" clId="{166EE9C4-7D82-4142-A050-A6A2FC5C7A79}" dt="2026-06-08T21:45:23.957" v="3014" actId="478"/>
          <ac:picMkLst>
            <pc:docMk/>
            <pc:sldMk cId="1741833005" sldId="354"/>
            <ac:picMk id="7" creationId="{29969A73-461E-F3C2-5357-A73DD57DB2A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1CEC2-9158-4251-9A5A-1BCD596AA9A1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34F9-332F-40DD-BA1F-48417FC0E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Pine: Larch: Wellingtonia: Silver Fir</a:t>
            </a:r>
          </a:p>
          <a:p>
            <a:r>
              <a:rPr lang="en-GB" dirty="0"/>
              <a:t>Consider spread, branch angle, foliage placement on branch, height to trunk ratio, foliage texture, etc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34F9-332F-40DD-BA1F-48417FC0E31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90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Cherry, Lombardy poplar, monkey puzzle, Sone pine, Elm, Weeping Willow</a:t>
            </a:r>
          </a:p>
          <a:p>
            <a:endParaRPr lang="en-GB" dirty="0"/>
          </a:p>
          <a:p>
            <a:r>
              <a:rPr lang="en-GB" dirty="0"/>
              <a:t>All trees fundamentally different but displaying their nature essence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34F9-332F-40DD-BA1F-48417FC0E31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59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37DFC-686F-271D-0FEB-D5CC2901C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2EEF9D-E25A-C5E0-991D-B27F8A8F2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D445A-9C3B-FDA3-D1FA-79BB8644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2614C-9ABA-4108-BF86-794B537567FB}" type="datetime1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8B454-D0CC-07C8-E283-DB9F2E690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BEEA1-7CCD-8811-BF03-6C8A90F2B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419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0D498-7E7A-C85A-F32B-7C1FBDF05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94B61-1718-E517-BBEF-BA6DA8E166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FF653-5C05-4B74-4351-442588A5F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D2C04-1136-4798-9C44-9BAAC19708B8}" type="datetime1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A920E-8C55-2652-AB07-A80FC79A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D2244-27B9-28C1-3E14-81AD80DD0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64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A90AD9-1B66-92EF-7671-00E5E513F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D446D-CA8F-300D-66CB-9C34EFD4F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7A549-F227-EA6E-C5B3-F4D8521B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D817-0C57-4955-96E9-47A9B6F5C878}" type="datetime1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4209-6174-B6BA-A9BC-2E955F38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9FB83-56CF-E3C2-945A-9809F9CCA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79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8EE41-6F10-F3D4-3456-B9EEB64C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877AE-E010-1D78-089E-334EC03F6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135CC-3278-B1A3-4A5C-00610B48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94B80-94F7-4D97-803C-0B1EEBD7E740}" type="datetime1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B7B47-D926-A492-0EB6-C4B66ACEB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763B7-918A-CA70-7235-C50363A8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80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74BB5-C7CD-BFF5-4F50-EE7FB8A67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6419B-B7A0-8175-254C-0783F50D7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35124-07BA-AAF4-6DB0-B437F8151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D162-D4D1-4F9A-A879-61EA35061CB4}" type="datetime1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42F77-F716-BFA7-211E-7E32D849B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BDA55-D64C-A3D0-DB23-4059CEBC1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93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C2EE4-3EA8-9F80-4211-E04C787A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FFA6E-98C0-A070-33FA-1DF1C548F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5F8B24-9E77-94CA-4B87-AFBC21B93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2478C-088F-63F4-9E02-EC2517AB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B084-D02A-4EDE-9EA8-FDC4ABAA1EE8}" type="datetime1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AC23B-CF3E-5F1D-7DEE-101E80AEA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D5E52-B3BB-FA22-0102-4335D51C2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05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C1F7-8718-C446-ED4C-C7B4EA636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379A7-2449-0BB3-89D7-DFFD898DD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E4DAA5-4CCB-1F01-2BCD-4180EE323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F2AA00-2ADC-F67B-9847-3A889E4472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EF6A8-E742-9081-E7F7-B858934B4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65337E-42BC-D22D-FD95-2FB22E943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9230-08AE-4E76-B0C4-0A21F84CA8B3}" type="datetime1">
              <a:rPr lang="en-GB" smtClean="0"/>
              <a:t>08/06/2026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6823D8-D593-27E1-3FB2-07ADF6515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3AD475-5060-3084-5FE4-6FBD652EC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46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94E3E-0784-1DF1-7645-A3754F3F8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179F42-B35B-225D-57AF-3215535F0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C53A9-4ACC-4041-94D2-E91530734087}" type="datetime1">
              <a:rPr lang="en-GB" smtClean="0"/>
              <a:t>08/06/2026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1944AD-33F4-4612-FB8D-BB91AECE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04EC6-8754-4C92-6FE2-4E8121B9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24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1802B-D72C-B2CE-A520-9C9EC24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AED5-E989-4E77-8D52-4B41345897FE}" type="datetime1">
              <a:rPr lang="en-GB" smtClean="0"/>
              <a:t>08/06/2026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3F779D-99E8-97B3-583F-E05D6826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7F3F6-0B48-80AF-752D-97805EF9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58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2B0ED-34D9-4952-CEBA-E65A2164D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EC6F8-9D15-EC48-F5C1-50EECF7B6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EABC9-DFCB-91E5-71E0-A547ED742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7C138-3AC1-6A39-E199-8F8ED02C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3A8F-62A6-43F2-8F13-E627237592E1}" type="datetime1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EB050-8F4E-CF10-10A3-E8F08E091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26209-D6DF-43A0-B777-61A0A81CC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54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73B38-AEA7-63B0-1207-D3584F3AB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9BE0D5-275A-8BD0-BC41-B49E830780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C5E070-D5E9-1574-5216-B3B5A26D9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23E704-289F-0A0B-2AD2-D9284CDD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6458-12B9-45C8-B85A-C27DCA659D60}" type="datetime1">
              <a:rPr lang="en-GB" smtClean="0"/>
              <a:t>08/06/2026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AAED3-898C-48A3-5144-326DF2C74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4CF01-01AD-C00D-914A-4D47FBE2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02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75D3EF-E935-407E-C386-FD24041E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8651E-14EE-DEAB-CE76-5D09DF339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27CD8-E0B9-737E-907F-252ED11BF4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65BC9A-E874-4ACC-9A14-BE2BA333597C}" type="datetime1">
              <a:rPr lang="en-GB" smtClean="0"/>
              <a:t>08/06/2026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DB955-C4D5-4F2E-7B45-1E779B8F7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Bonsai Mirai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B14A7-29CC-FEF6-2CA5-E04C8154B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B5FEFB-5132-4C4E-A8CE-5BFAB1CC51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59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youtu.be/98j0V5ftlpE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D4E7F-2D1A-8313-6361-FA84D18CB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Inspiration from Nature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9D479C-4024-3D4C-F3B4-2FCA94938C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Telling a story with a tree</a:t>
            </a:r>
          </a:p>
        </p:txBody>
      </p:sp>
    </p:spTree>
    <p:extLst>
      <p:ext uri="{BB962C8B-B14F-4D97-AF65-F5344CB8AC3E}">
        <p14:creationId xmlns:p14="http://schemas.microsoft.com/office/powerpoint/2010/main" val="272903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406A7-139B-E1C2-BAB2-6F2422E5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3378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Species differ!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D23D83-78CB-241B-64E5-3E5FC775EB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6029" y="354579"/>
            <a:ext cx="6324599" cy="63245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8E906C-2DB1-D220-38BA-113B2A9C1E32}"/>
              </a:ext>
            </a:extLst>
          </p:cNvPr>
          <p:cNvSpPr txBox="1"/>
          <p:nvPr/>
        </p:nvSpPr>
        <p:spPr>
          <a:xfrm>
            <a:off x="838199" y="2078941"/>
            <a:ext cx="3723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Location of bud placement and</a:t>
            </a:r>
          </a:p>
          <a:p>
            <a:r>
              <a:rPr lang="en-GB" dirty="0"/>
              <a:t>branch growth</a:t>
            </a:r>
          </a:p>
          <a:p>
            <a:endParaRPr lang="en-GB" dirty="0"/>
          </a:p>
          <a:p>
            <a:r>
              <a:rPr lang="en-GB" dirty="0"/>
              <a:t>‘Unit of reiteration’</a:t>
            </a:r>
          </a:p>
          <a:p>
            <a:endParaRPr lang="en-GB" dirty="0"/>
          </a:p>
          <a:p>
            <a:r>
              <a:rPr lang="en-GB" dirty="0"/>
              <a:t>Apical dominance</a:t>
            </a:r>
          </a:p>
          <a:p>
            <a:endParaRPr lang="en-GB" dirty="0"/>
          </a:p>
          <a:p>
            <a:r>
              <a:rPr lang="en-GB" dirty="0"/>
              <a:t>Sets overall tree shape</a:t>
            </a:r>
          </a:p>
          <a:p>
            <a:r>
              <a:rPr lang="en-GB" dirty="0"/>
              <a:t>and explains why a ‘pine looks like a pine’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4403FA-A5AA-5C96-A50E-A5F54CDF1545}"/>
              </a:ext>
            </a:extLst>
          </p:cNvPr>
          <p:cNvSpPr txBox="1"/>
          <p:nvPr/>
        </p:nvSpPr>
        <p:spPr>
          <a:xfrm>
            <a:off x="2956417" y="5620495"/>
            <a:ext cx="3211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Tree Architecture</a:t>
            </a:r>
            <a:br>
              <a:rPr lang="en-GB" dirty="0"/>
            </a:br>
            <a:r>
              <a:rPr lang="en-GB" dirty="0"/>
              <a:t>by Francis Halle</a:t>
            </a:r>
          </a:p>
        </p:txBody>
      </p:sp>
    </p:spTree>
    <p:extLst>
      <p:ext uri="{BB962C8B-B14F-4D97-AF65-F5344CB8AC3E}">
        <p14:creationId xmlns:p14="http://schemas.microsoft.com/office/powerpoint/2010/main" val="393184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B8577-7845-68A8-0D9F-C1A2BB87D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Oak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231C3B-58DB-72D4-4B84-B0BBA8E3C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8670" y="185057"/>
            <a:ext cx="7631444" cy="50688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9475B2-58ED-3E45-E64F-3014D53920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68" y="3320142"/>
            <a:ext cx="4104436" cy="3063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4E8200-F166-AFC1-8F78-2D0B3A665E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7057" y="4378779"/>
            <a:ext cx="3058886" cy="229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63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E72FF-E338-054F-840D-DEB963108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Scots Pine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BC1A77-9C90-6F7D-C6EB-2A76D0DCE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1657" y="369660"/>
            <a:ext cx="4082143" cy="61232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355773-DDAA-1F4E-33D4-48FAB95FAA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77884"/>
            <a:ext cx="5453744" cy="363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93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6ECF6-394E-98C4-2439-2DAB42798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Beech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06E273-5348-0D28-E5F7-1FE3657DA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309" y="1690688"/>
            <a:ext cx="3683096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01C325-8209-407D-A8B5-7B9FF37663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5629" y="674914"/>
            <a:ext cx="5508171" cy="55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94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89E1CC-42DE-6710-B6A5-C3E6C90FC9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9E78BD-1139-C229-F001-759B19FEE6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BB3E37-5413-9871-B7C1-464CBA64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>
            <a:normAutofit/>
          </a:bodyPr>
          <a:lstStyle/>
          <a:p>
            <a:r>
              <a:rPr lang="en-GB" sz="3400"/>
              <a:t>Understand the environment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4FF88-9EC8-F45C-98E4-A57D84001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664351"/>
          </a:xfrm>
        </p:spPr>
        <p:txBody>
          <a:bodyPr>
            <a:normAutofit/>
          </a:bodyPr>
          <a:lstStyle/>
          <a:p>
            <a:r>
              <a:rPr lang="en-GB" sz="2000" dirty="0"/>
              <a:t>Tree by itself = genotype</a:t>
            </a:r>
          </a:p>
          <a:p>
            <a:r>
              <a:rPr lang="en-GB" sz="2000" dirty="0"/>
              <a:t>Tree + environment = phenotype</a:t>
            </a:r>
          </a:p>
        </p:txBody>
      </p:sp>
    </p:spTree>
    <p:extLst>
      <p:ext uri="{BB962C8B-B14F-4D97-AF65-F5344CB8AC3E}">
        <p14:creationId xmlns:p14="http://schemas.microsoft.com/office/powerpoint/2010/main" val="228321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4340A-A66C-3922-607B-CF39E5E96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077" y="164672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4000" dirty="0"/>
              <a:t>Phototropic (light)      vs 	Geotropic (gravity)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9E4D8-EA46-91E8-98A9-1DCFC5DEA9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1" y="2500313"/>
            <a:ext cx="5257800" cy="3676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DDB596-58D0-AC3D-DEFD-C4B27D3E2C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0703" y="2500313"/>
            <a:ext cx="5689207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0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CF795-9ACA-1B66-F3B0-C6CD26F8A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37" y="743816"/>
            <a:ext cx="10515600" cy="1325563"/>
          </a:xfrm>
        </p:spPr>
        <p:txBody>
          <a:bodyPr/>
          <a:lstStyle/>
          <a:p>
            <a:r>
              <a:rPr lang="en-GB" dirty="0"/>
              <a:t>Phototropism =</a:t>
            </a:r>
            <a:br>
              <a:rPr lang="en-GB" dirty="0"/>
            </a:br>
            <a:r>
              <a:rPr lang="en-GB" dirty="0"/>
              <a:t>lop-sided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EB035E-CBDF-EEE5-DBA4-6F25C628D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2490" y="2807780"/>
            <a:ext cx="5484779" cy="3758052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B3D1DF-D025-2E85-06B1-0F48D5466F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30071" y="173174"/>
            <a:ext cx="6449439" cy="4165363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1236885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AFBD2-C733-7E00-DDCD-7E3870E13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87" y="248127"/>
            <a:ext cx="10515600" cy="1325563"/>
          </a:xfrm>
        </p:spPr>
        <p:txBody>
          <a:bodyPr/>
          <a:lstStyle/>
          <a:p>
            <a:r>
              <a:rPr lang="en-GB" dirty="0"/>
              <a:t>Geotropism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1A859A-F9CF-0697-6FED-9E0D81C90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99346" y="1603581"/>
            <a:ext cx="5744615" cy="3829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D88DA-5027-2542-2D86-435312ABE8A8}"/>
              </a:ext>
            </a:extLst>
          </p:cNvPr>
          <p:cNvSpPr txBox="1"/>
          <p:nvPr/>
        </p:nvSpPr>
        <p:spPr>
          <a:xfrm>
            <a:off x="490587" y="1175671"/>
            <a:ext cx="6675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All trees grow upwards initially, </a:t>
            </a:r>
          </a:p>
          <a:p>
            <a:r>
              <a:rPr lang="en-GB" sz="2400" dirty="0"/>
              <a:t>even in low light levels..</a:t>
            </a:r>
          </a:p>
          <a:p>
            <a:r>
              <a:rPr lang="en-GB" sz="2400" dirty="0"/>
              <a:t>..or quickly revert to upright if not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546207-AC0B-5B99-DC06-C0D60C5AC6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3488" y="2376000"/>
            <a:ext cx="3829687" cy="440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2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79D421-4880-F241-CF86-99B5FEF50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87AB93-47EA-C550-BF38-B85FC40E3F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D9416-BBCE-C96D-4089-8F2F0D875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830" y="2860589"/>
            <a:ext cx="3097184" cy="25389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Phototropic</a:t>
            </a:r>
          </a:p>
          <a:p>
            <a:pPr marL="0" indent="0" algn="ctr">
              <a:buNone/>
            </a:pPr>
            <a:r>
              <a:rPr lang="en-GB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vs </a:t>
            </a:r>
          </a:p>
          <a:p>
            <a:pPr marL="0" indent="0" algn="ctr">
              <a:buNone/>
            </a:pPr>
            <a:r>
              <a:rPr lang="en-GB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Geotropic</a:t>
            </a:r>
          </a:p>
          <a:p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0AB53B-E0C5-29FD-FC2C-6025EAF90E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FFEAB6D2-1619-5D09-08DC-E4AE84DC0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328" y="365125"/>
            <a:ext cx="7586472" cy="1325563"/>
          </a:xfrm>
        </p:spPr>
        <p:txBody>
          <a:bodyPr/>
          <a:lstStyle/>
          <a:p>
            <a:r>
              <a:rPr lang="en-GB" dirty="0"/>
              <a:t>Which is which?</a:t>
            </a:r>
          </a:p>
        </p:txBody>
      </p:sp>
    </p:spTree>
    <p:extLst>
      <p:ext uri="{BB962C8B-B14F-4D97-AF65-F5344CB8AC3E}">
        <p14:creationId xmlns:p14="http://schemas.microsoft.com/office/powerpoint/2010/main" val="2647329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C7025-83EE-6AF7-3B39-8046701B3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235" y="400132"/>
            <a:ext cx="10515600" cy="1140402"/>
          </a:xfrm>
        </p:spPr>
        <p:txBody>
          <a:bodyPr>
            <a:normAutofit/>
          </a:bodyPr>
          <a:lstStyle/>
          <a:p>
            <a:r>
              <a:rPr lang="en-GB" dirty="0"/>
              <a:t>Phototropism in action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DBECD-DBE8-E0D9-EFB7-7C8768F3287C}"/>
              </a:ext>
            </a:extLst>
          </p:cNvPr>
          <p:cNvSpPr txBox="1"/>
          <p:nvPr/>
        </p:nvSpPr>
        <p:spPr>
          <a:xfrm>
            <a:off x="669235" y="1298325"/>
            <a:ext cx="5183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Healthy canopy</a:t>
            </a:r>
          </a:p>
          <a:p>
            <a:r>
              <a:rPr lang="en-GB" dirty="0"/>
              <a:t>Evenly balanced crown but off-centre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86E94D-F9D6-7D26-3838-481BACF792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5474" y="2049119"/>
            <a:ext cx="5644077" cy="4080757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9CC8C6-8EDC-3FF5-A3DE-C0A94F2D39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2181168"/>
            <a:ext cx="5644076" cy="3950199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11565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ECE58-547C-7F55-8EC3-7C18FF204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E101A-4D7B-E01C-BAAE-88035CA5F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Every tree should tell a story</a:t>
            </a:r>
          </a:p>
          <a:p>
            <a:r>
              <a:rPr lang="en-GB" dirty="0"/>
              <a:t>The story explains what has happened to a tree</a:t>
            </a:r>
          </a:p>
          <a:p>
            <a:r>
              <a:rPr lang="en-GB" dirty="0"/>
              <a:t>Having a clear story helps us make visual ‘sense’ of a tree</a:t>
            </a:r>
          </a:p>
          <a:p>
            <a:r>
              <a:rPr lang="en-GB" dirty="0"/>
              <a:t>Without a story trees look odd</a:t>
            </a:r>
          </a:p>
        </p:txBody>
      </p:sp>
    </p:spTree>
    <p:extLst>
      <p:ext uri="{BB962C8B-B14F-4D97-AF65-F5344CB8AC3E}">
        <p14:creationId xmlns:p14="http://schemas.microsoft.com/office/powerpoint/2010/main" val="2704283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CF551-8BE0-CCE0-C452-DAD315D93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story?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12955E-37CB-3D1A-10F2-F173F028A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2795" y="1600019"/>
            <a:ext cx="4571005" cy="4545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57F120-D76F-A574-08E1-90FAE65480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1" y="1690688"/>
            <a:ext cx="5631179" cy="445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13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4CC3B-9726-F4EE-0907-5E4F66BDD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We generally represent individual open grown trees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F08933-6B3E-BACA-E3DE-1B9DD9B19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8475" y="1491343"/>
            <a:ext cx="6105325" cy="46328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FA0745-6A1C-A5F1-607A-F03E6A0670DA}"/>
              </a:ext>
            </a:extLst>
          </p:cNvPr>
          <p:cNvSpPr txBox="1"/>
          <p:nvPr/>
        </p:nvSpPr>
        <p:spPr>
          <a:xfrm>
            <a:off x="751114" y="1807029"/>
            <a:ext cx="39841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Low, wide spreading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heavy long branches,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no need to develop height,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Spreads for stability.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Browse line to ‘lift’ crown.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Wide trunk, short height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Light can reach trunk so will cause new buds to develop</a:t>
            </a:r>
          </a:p>
        </p:txBody>
      </p:sp>
    </p:spTree>
    <p:extLst>
      <p:ext uri="{BB962C8B-B14F-4D97-AF65-F5344CB8AC3E}">
        <p14:creationId xmlns:p14="http://schemas.microsoft.com/office/powerpoint/2010/main" val="2485060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181558-88E1-5C97-29CB-19236CEBDF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3D50A-E5E1-8F2E-6A13-DBDFE874D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Forest group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21CD7F-C462-CA71-C0EA-70D1A1997465}"/>
              </a:ext>
            </a:extLst>
          </p:cNvPr>
          <p:cNvSpPr txBox="1"/>
          <p:nvPr/>
        </p:nvSpPr>
        <p:spPr>
          <a:xfrm>
            <a:off x="761801" y="2884929"/>
            <a:ext cx="4659756" cy="3374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Need to grow tall to reach light,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Straighter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Sheltered,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little low branching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Upper branches angled upwards,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narrow crown. 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Slender trunk, very tall</a:t>
            </a:r>
          </a:p>
        </p:txBody>
      </p:sp>
    </p:spTree>
    <p:extLst>
      <p:ext uri="{BB962C8B-B14F-4D97-AF65-F5344CB8AC3E}">
        <p14:creationId xmlns:p14="http://schemas.microsoft.com/office/powerpoint/2010/main" val="70985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29AB953-EC31-52EF-1DA0-904AB95D9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81411E-D1CC-BBD8-C395-6C39C60E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Forest trees – ‘crown shyness’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8D0B6D-D851-2BDD-60BC-F16FCF8A12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1113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959D0-398E-C973-5BF2-A0D00AFAA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Mixture of dominant and suppressed 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711E3-2DCE-7631-EB18-8244054B5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Larger central tree:</a:t>
            </a:r>
          </a:p>
          <a:p>
            <a:pPr lvl="1"/>
            <a:r>
              <a:rPr lang="en-GB" dirty="0"/>
              <a:t>Shaded lower branches</a:t>
            </a:r>
          </a:p>
          <a:p>
            <a:pPr lvl="1"/>
            <a:r>
              <a:rPr lang="en-GB" dirty="0"/>
              <a:t>Branches higher up can spread wider, lower branches shorter</a:t>
            </a:r>
          </a:p>
          <a:p>
            <a:pPr lvl="1"/>
            <a:r>
              <a:rPr lang="en-GB" dirty="0"/>
              <a:t>Different first branch height to smaller trees</a:t>
            </a:r>
          </a:p>
          <a:p>
            <a:pPr lvl="1"/>
            <a:endParaRPr lang="en-GB" dirty="0"/>
          </a:p>
          <a:p>
            <a:r>
              <a:rPr lang="en-GB" dirty="0"/>
              <a:t>Edge trees</a:t>
            </a:r>
          </a:p>
          <a:p>
            <a:pPr lvl="1"/>
            <a:r>
              <a:rPr lang="en-GB" dirty="0"/>
              <a:t>Phototropic if species allows</a:t>
            </a:r>
          </a:p>
          <a:p>
            <a:pPr lvl="1"/>
            <a:r>
              <a:rPr lang="en-GB" dirty="0"/>
              <a:t>Dominated and less vigorous</a:t>
            </a:r>
          </a:p>
          <a:p>
            <a:pPr lvl="1"/>
            <a:r>
              <a:rPr lang="en-GB" dirty="0"/>
              <a:t>Likely to be thinner</a:t>
            </a:r>
          </a:p>
          <a:p>
            <a:pPr lvl="1"/>
            <a:r>
              <a:rPr lang="en-GB" dirty="0"/>
              <a:t>Longer branches on outside (one-sided)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3606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DDC79-D68E-FA36-4D90-2BA49D5C5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Trees in Company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04DC6-CCA4-784D-7A9C-8EEB2C2FF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86225" cy="4351338"/>
          </a:xfrm>
        </p:spPr>
        <p:txBody>
          <a:bodyPr/>
          <a:lstStyle/>
          <a:p>
            <a:r>
              <a:rPr lang="en-GB" dirty="0"/>
              <a:t>Outer stems forced outwards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0EA4B6-88CB-6E07-B0C5-FFEAB6D962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054" y="1562100"/>
            <a:ext cx="6801996" cy="48022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1F27F6-4128-0461-C3D1-C42E693D1B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747963"/>
            <a:ext cx="3744912" cy="37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70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ECFD0-C07C-FEB4-2E12-EEEC679AE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Trees in company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A19EE-E92E-F4C9-1D03-EF7896E3A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7475"/>
            <a:ext cx="10515600" cy="4351338"/>
          </a:xfrm>
        </p:spPr>
        <p:txBody>
          <a:bodyPr/>
          <a:lstStyle/>
          <a:p>
            <a:r>
              <a:rPr lang="en-GB" dirty="0"/>
              <a:t>Central tree dominate or would have been suppressed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767C7B-95A0-7C03-1D75-AEC6B95485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63" y="2116932"/>
            <a:ext cx="4038600" cy="4038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C03B3D-7E1B-E8DF-2172-303FA6249A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05350" y="2107407"/>
            <a:ext cx="2914650" cy="4351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4B7C42-4A23-1276-537D-846F1431E2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30824" y="1804194"/>
            <a:ext cx="393732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87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EA596-8A0F-93EC-F76C-A060424AB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Neighbours control branching through shade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D651F0-71EC-483F-FEA9-BA4176D46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4180" y="1490662"/>
            <a:ext cx="6913619" cy="460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96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14068-A445-0940-8421-8D6C9865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Tree released from shade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F9C678-0111-C108-EDDD-810EEC66F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7484" y="1798193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96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1E27D-51F4-31BC-4740-52E601047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Good, Bad and Ugly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F19605-F55B-84E5-8280-BE8F84B6A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99" y="2430045"/>
            <a:ext cx="3240501" cy="39883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179946-7C9E-84D8-C1F3-E67A7D8F10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2907" y="2405336"/>
            <a:ext cx="3758184" cy="30629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593239-280A-BE8B-F48F-27264ED533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3985" y="2430045"/>
            <a:ext cx="4454437" cy="334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9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9A59C2-5A21-55A0-D894-1096D2EC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Reading a Tree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28FF-5236-7584-C5D4-CC3D9E35A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2200" dirty="0"/>
              <a:t>Each tree can tell us its history</a:t>
            </a:r>
          </a:p>
          <a:p>
            <a:r>
              <a:rPr lang="en-GB" sz="2200" dirty="0"/>
              <a:t>Form   =   event  +  response</a:t>
            </a:r>
          </a:p>
          <a:p>
            <a:endParaRPr lang="en-GB" sz="2200" dirty="0"/>
          </a:p>
          <a:p>
            <a:pPr marL="0" indent="0">
              <a:buNone/>
            </a:pPr>
            <a:r>
              <a:rPr lang="en-GB" sz="2200" dirty="0"/>
              <a:t>Why important?</a:t>
            </a:r>
          </a:p>
          <a:p>
            <a:r>
              <a:rPr lang="en-GB" sz="2200" dirty="0"/>
              <a:t>Very jarring when this not followed</a:t>
            </a:r>
          </a:p>
          <a:p>
            <a:r>
              <a:rPr lang="en-GB" sz="2200" dirty="0"/>
              <a:t>Mismatched features on a single tree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4DB10E-B4DA-197D-96FE-2F9FBB7A99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64207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5FFD0-658C-3695-82BD-79962B4A4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26" y="785192"/>
            <a:ext cx="10515600" cy="1325563"/>
          </a:xfrm>
        </p:spPr>
        <p:txBody>
          <a:bodyPr/>
          <a:lstStyle/>
          <a:p>
            <a:r>
              <a:rPr lang="en-GB" dirty="0"/>
              <a:t>Group can mimic individual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05F0F6-11FC-166C-9F00-FEF646F47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4725" y="250030"/>
            <a:ext cx="4459174" cy="62428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AA780C-BB92-BEAF-CD9A-52EA7EDC3E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418" y="2425148"/>
            <a:ext cx="6111684" cy="364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51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684387-82DE-0D0D-CFF1-1DFDFDEF0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7817" y="454891"/>
            <a:ext cx="4465983" cy="588109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EE8C0CB-6304-824A-D0DE-3E6CC458F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What’s the Story?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1D404D-EEEA-61C1-BE41-2BA3821E44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1480930"/>
            <a:ext cx="4747591" cy="47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71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1DBBFB-1215-F9C3-D4D9-795715E1A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en-GB" sz="3400" dirty="0"/>
              <a:t>QUESTION:</a:t>
            </a:r>
            <a:br>
              <a:rPr lang="en-GB" sz="3400" dirty="0"/>
            </a:br>
            <a:r>
              <a:rPr lang="en-GB" sz="3400" dirty="0"/>
              <a:t>Why does a tree slant?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57985-97A5-B58A-504A-33D9F8267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688336"/>
            <a:ext cx="4498848" cy="3584448"/>
          </a:xfrm>
        </p:spPr>
        <p:txBody>
          <a:bodyPr anchor="t">
            <a:normAutofit/>
          </a:bodyPr>
          <a:lstStyle/>
          <a:p>
            <a:r>
              <a:rPr lang="en-GB" sz="1800"/>
              <a:t>Windswept?</a:t>
            </a:r>
          </a:p>
          <a:p>
            <a:r>
              <a:rPr lang="en-GB" sz="1800"/>
              <a:t>Sudden gust or persistent shaing</a:t>
            </a:r>
          </a:p>
          <a:p>
            <a:r>
              <a:rPr lang="en-GB" sz="1800"/>
              <a:t>Branches need to agree with trunk</a:t>
            </a:r>
          </a:p>
          <a:p>
            <a:r>
              <a:rPr lang="en-GB" sz="1800"/>
              <a:t>Growing to the light?</a:t>
            </a:r>
          </a:p>
          <a:p>
            <a:endParaRPr lang="en-GB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13AC91-1150-4BC7-7586-67885DC779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4237719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0C1E-6492-093B-7BCA-36FE7573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Gentle gust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D528FD-8B10-5BD2-3C6E-DBE0FEFD4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96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09A76-DBBD-9FF6-2B88-694A9DAC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of wind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3FF51-D04B-908B-7838-5DF87896E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https://youtu.be/98j0V5ftlpE</a:t>
            </a:r>
            <a:endParaRPr lang="en-GB" dirty="0"/>
          </a:p>
          <a:p>
            <a:r>
              <a:rPr lang="en-GB" dirty="0"/>
              <a:t>Inertial mass damping </a:t>
            </a:r>
          </a:p>
          <a:p>
            <a:r>
              <a:rPr lang="en-GB" dirty="0"/>
              <a:t>Whole tree in a single direction is not usual!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058BF4-6406-97F6-C45C-4D3EB762D3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53" y="3429000"/>
            <a:ext cx="6528223" cy="31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314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0B80E-7DFB-C306-4B70-73DE28959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746" y="1811033"/>
            <a:ext cx="4972120" cy="2911475"/>
          </a:xfrm>
        </p:spPr>
        <p:txBody>
          <a:bodyPr>
            <a:normAutofit fontScale="90000"/>
          </a:bodyPr>
          <a:lstStyle/>
          <a:p>
            <a:r>
              <a:rPr lang="en-GB" dirty="0"/>
              <a:t>Static tree with gentle wind.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All branches on one side bend – would it look right when straightened?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Trunk can be variable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6FE133-4DD5-F54D-545F-7A8018E7A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320" y="365125"/>
            <a:ext cx="5675934" cy="599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75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7753-5847-F8F5-54BB-5714C5E34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Chronic wind shapes growth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C267F9-40D2-2CA1-7575-8084C8EAC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841" y="1189946"/>
            <a:ext cx="4038041" cy="41875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1C9F9B-F57A-2214-EF19-BFCCC9B9B925}"/>
              </a:ext>
            </a:extLst>
          </p:cNvPr>
          <p:cNvSpPr txBox="1"/>
          <p:nvPr/>
        </p:nvSpPr>
        <p:spPr>
          <a:xfrm>
            <a:off x="5716660" y="1600732"/>
            <a:ext cx="6928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Trunk shelters branches</a:t>
            </a:r>
          </a:p>
          <a:p>
            <a:r>
              <a:rPr lang="en-GB" dirty="0"/>
              <a:t>Nothing on one side as desiccating wind kills foliage</a:t>
            </a:r>
          </a:p>
          <a:p>
            <a:r>
              <a:rPr lang="en-GB" dirty="0"/>
              <a:t>Persistent prevailing wind </a:t>
            </a: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BD99BB-383A-7255-5BCB-8941291109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836" y="2926295"/>
            <a:ext cx="5645924" cy="37697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60F26B-140E-9202-2B19-5FFE629DC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781779" y="4036668"/>
            <a:ext cx="2205385" cy="25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53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64817-66EC-C3F7-DF9A-B5EC99539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544488"/>
            <a:ext cx="10515600" cy="1325563"/>
          </a:xfrm>
        </p:spPr>
        <p:txBody>
          <a:bodyPr/>
          <a:lstStyle/>
          <a:p>
            <a:r>
              <a:rPr lang="en-GB" dirty="0"/>
              <a:t>Gently chronic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1A373A-F0C1-EFB3-9304-5AE2843DE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894" y="365125"/>
            <a:ext cx="4697389" cy="35230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27A820-2E75-247C-B625-865897E4802B}"/>
              </a:ext>
            </a:extLst>
          </p:cNvPr>
          <p:cNvSpPr txBox="1"/>
          <p:nvPr/>
        </p:nvSpPr>
        <p:spPr>
          <a:xfrm>
            <a:off x="476250" y="1519691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Unbalanced crown</a:t>
            </a:r>
          </a:p>
          <a:p>
            <a:r>
              <a:rPr lang="en-GB" dirty="0"/>
              <a:t>Longer branches on sheltered side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D88A94-5731-A728-3598-E5BCF06EA6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72" y="2288933"/>
            <a:ext cx="4991514" cy="3743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CE508D-11F4-05DC-6248-E618CA2A44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910" y="3397291"/>
            <a:ext cx="4278796" cy="321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19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C6914-8993-02B6-B165-1034D73E0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98450"/>
            <a:ext cx="11249025" cy="1325563"/>
          </a:xfrm>
        </p:spPr>
        <p:txBody>
          <a:bodyPr/>
          <a:lstStyle/>
          <a:p>
            <a:r>
              <a:rPr lang="en-GB" dirty="0"/>
              <a:t>Can cause deadwood to most exposed branches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8C2C85-46C7-6D33-5030-3BF78BBF43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425" y="2092325"/>
            <a:ext cx="4105275" cy="4105275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F6E11EC-0DE5-6098-28C5-D8980ABDC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flipH="1">
            <a:off x="5695950" y="2530357"/>
            <a:ext cx="5381625" cy="34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81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09A50-3A06-A947-6E96-BC2A51CD9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Butress roots formed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01ACC1-575E-0BC7-1120-C6B17FC49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364" y="664766"/>
            <a:ext cx="4146350" cy="5528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A9D115-E200-63EC-C501-CD978EEC0460}"/>
              </a:ext>
            </a:extLst>
          </p:cNvPr>
          <p:cNvSpPr txBox="1"/>
          <p:nvPr/>
        </p:nvSpPr>
        <p:spPr>
          <a:xfrm>
            <a:off x="805542" y="2002971"/>
            <a:ext cx="5290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Chronic wind should show in adaptive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Butress roots develop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Conifers grow ‘props’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Broadleaves grow ‘cables’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7D4EFC-1354-8B6F-673A-7925BEF8C6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86" y="4043119"/>
            <a:ext cx="6758976" cy="215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5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82DF-2172-384C-C80E-7ED6091B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006"/>
            <a:ext cx="10515600" cy="1325563"/>
          </a:xfrm>
        </p:spPr>
        <p:txBody>
          <a:bodyPr/>
          <a:lstStyle/>
          <a:p>
            <a:r>
              <a:rPr lang="en-GB" dirty="0"/>
              <a:t>How to write a ‘story’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AF3BE-6F26-57EC-B0C9-ED39583EA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514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u="sng" dirty="0"/>
              <a:t>Understand the species </a:t>
            </a:r>
          </a:p>
          <a:p>
            <a:r>
              <a:rPr lang="en-GB" dirty="0"/>
              <a:t>To style a tree ‘like a tree’ you must understand what your species should look like</a:t>
            </a:r>
          </a:p>
          <a:p>
            <a:pPr marL="0" indent="0">
              <a:buNone/>
            </a:pPr>
            <a:r>
              <a:rPr lang="en-GB" u="sng" dirty="0"/>
              <a:t>Understand the environment</a:t>
            </a:r>
          </a:p>
          <a:p>
            <a:r>
              <a:rPr lang="en-GB" dirty="0"/>
              <a:t>Story is a sequence of events over time that your tree has survived but that have added character to 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1FFAC5-4618-059B-F9DD-21E84F1A02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25" y="3918110"/>
            <a:ext cx="2751963" cy="27519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C610D3-DED9-496D-D7D4-1FAAF69C22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418" y="3871676"/>
            <a:ext cx="2199706" cy="2934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E921AA-DE6E-9F1D-9F71-12FAAF46AA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2326" y="3545346"/>
            <a:ext cx="4698838" cy="312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176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C8EBD-3A40-67C8-36BC-82820901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Windblown stem – upright then at an angle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59FD7-6369-3A4C-7810-478B40C34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Logical implications – branching structure?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4CF46A-1EC5-2AE2-BEBE-63E17EDC82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2" r="2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635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75C7D-263F-E618-3137-D0872903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What’s the story?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E178D1-B07A-6B3D-A9B8-B601D2DDD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1AE3089-CF8A-46CC-A14B-451BBFD9798B}"/>
              </a:ext>
            </a:extLst>
          </p:cNvPr>
          <p:cNvSpPr txBox="1"/>
          <p:nvPr/>
        </p:nvSpPr>
        <p:spPr>
          <a:xfrm>
            <a:off x="5868557" y="2551176"/>
            <a:ext cx="5444382" cy="3591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Tree was upright but then leaned.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Branch angle shows previous plane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New growth geotropic</a:t>
            </a:r>
          </a:p>
        </p:txBody>
      </p:sp>
    </p:spTree>
    <p:extLst>
      <p:ext uri="{BB962C8B-B14F-4D97-AF65-F5344CB8AC3E}">
        <p14:creationId xmlns:p14="http://schemas.microsoft.com/office/powerpoint/2010/main" val="541618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31C93-4837-9FCE-1319-B0DD0FDE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Exposure once above a sheltering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168FE-53D6-0DA2-3D70-0A3DC4681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Tree behind a wall</a:t>
            </a:r>
          </a:p>
          <a:p>
            <a:r>
              <a:rPr lang="en-GB" dirty="0"/>
              <a:t>Tree in crescent pot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88BF92-2071-4683-85A2-D3D4913C9D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50" y="3286125"/>
            <a:ext cx="4893242" cy="32456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EC4361-E709-EEEE-D4CE-072C458A0F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662" y="2895600"/>
            <a:ext cx="4834238" cy="347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00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4933A-8846-896C-85EA-B85A138A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…but can look odd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E70039-457F-81A1-EE26-8B62853651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62949" y="2386028"/>
            <a:ext cx="3638549" cy="4387818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47F3F84-92A3-020E-E2F9-990EC86EE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93" y="2141537"/>
            <a:ext cx="5530883" cy="43513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754CB9-8379-2540-57AA-91BC38B723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18453"/>
            <a:ext cx="3246512" cy="294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30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0A91-B948-51B0-26F0-6475046A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66" y="383064"/>
            <a:ext cx="4200939" cy="2454275"/>
          </a:xfrm>
        </p:spPr>
        <p:txBody>
          <a:bodyPr>
            <a:normAutofit/>
          </a:bodyPr>
          <a:lstStyle/>
          <a:p>
            <a:r>
              <a:rPr lang="en-GB" dirty="0"/>
              <a:t>What’s the Story?</a:t>
            </a:r>
            <a:br>
              <a:rPr lang="en-GB" dirty="0"/>
            </a:br>
            <a:br>
              <a:rPr lang="en-GB" dirty="0"/>
            </a:br>
            <a:r>
              <a:rPr lang="en-GB" sz="3100" dirty="0"/>
              <a:t>Opposite wind direction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3D71A2-B9FF-430F-7F88-B78C7B97C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8571" y="383064"/>
            <a:ext cx="6455229" cy="58483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E531AF-E706-A8DA-6AB3-8B97C6819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109912"/>
            <a:ext cx="3984840" cy="338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65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CF5D-2B54-71DC-2093-43E257617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43" y="1007648"/>
            <a:ext cx="10515600" cy="1325563"/>
          </a:xfrm>
        </p:spPr>
        <p:txBody>
          <a:bodyPr/>
          <a:lstStyle/>
          <a:p>
            <a:r>
              <a:rPr lang="en-GB" dirty="0"/>
              <a:t>What wind causes this?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578B0D-6CF1-6700-15DF-55092DB1F4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1886" y="365125"/>
            <a:ext cx="5805853" cy="621710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5ED5F60-BDFB-34A6-0F05-A6CF283AD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409292"/>
            <a:ext cx="5579372" cy="1744889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Leaning trunk</a:t>
            </a:r>
          </a:p>
          <a:p>
            <a:r>
              <a:rPr lang="en-GB" dirty="0"/>
              <a:t>Deadwood shows branches grew to left</a:t>
            </a:r>
          </a:p>
          <a:p>
            <a:r>
              <a:rPr lang="en-GB" dirty="0"/>
              <a:t>Lower branches descend untouched by wind</a:t>
            </a:r>
          </a:p>
        </p:txBody>
      </p:sp>
    </p:spTree>
    <p:extLst>
      <p:ext uri="{BB962C8B-B14F-4D97-AF65-F5344CB8AC3E}">
        <p14:creationId xmlns:p14="http://schemas.microsoft.com/office/powerpoint/2010/main" val="1359199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DF50B-86AB-E4A3-4EAE-F8C786AE2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the story?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B8982E-453F-A672-CF9F-5E8D8FCBB7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873" y="2053096"/>
            <a:ext cx="5309176" cy="3542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3ACD96-25E6-93A3-255B-4B6CA28DD1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924" y="2053097"/>
            <a:ext cx="4358744" cy="354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374207-9C95-0531-8D38-8E2A4D09A8E0}"/>
              </a:ext>
            </a:extLst>
          </p:cNvPr>
          <p:cNvSpPr txBox="1"/>
          <p:nvPr/>
        </p:nvSpPr>
        <p:spPr>
          <a:xfrm>
            <a:off x="1152144" y="5724144"/>
            <a:ext cx="979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tree with this much lean is unable to stand by itself, elongated branches would need support</a:t>
            </a:r>
          </a:p>
        </p:txBody>
      </p:sp>
    </p:spTree>
    <p:extLst>
      <p:ext uri="{BB962C8B-B14F-4D97-AF65-F5344CB8AC3E}">
        <p14:creationId xmlns:p14="http://schemas.microsoft.com/office/powerpoint/2010/main" val="2986789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884C1-A16D-72F3-D0AE-D5C32DD0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Good or Bad?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BD386E-7007-AC45-6E3C-DE6946EDA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5532" y="718456"/>
            <a:ext cx="5504213" cy="59915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67A3D0-0A02-7763-F93B-B4A6DD6135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55" y="2286000"/>
            <a:ext cx="5277779" cy="442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055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8C01-8415-7655-5967-AA8C47ED9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Good or bad?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474175-BC9C-C872-87E7-881AAC978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808" y="730568"/>
            <a:ext cx="5040463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CEA36B-8987-3DAD-F488-BE91155081B9}"/>
              </a:ext>
            </a:extLst>
          </p:cNvPr>
          <p:cNvSpPr txBox="1"/>
          <p:nvPr/>
        </p:nvSpPr>
        <p:spPr>
          <a:xfrm>
            <a:off x="650998" y="1352550"/>
            <a:ext cx="4255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Why is initial growth to left, then blown to the right?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Tree has twisted ‘into’ the wind, then turned more than 180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Foliage now in sheltered place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BA8026-8208-E755-BA9A-235BC45306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28" y="2829878"/>
            <a:ext cx="5645654" cy="37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82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6432A-AB6B-FBC7-9B4D-ACBC72B1B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Similarities?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C28696-7546-E70C-DB98-445D9E8BF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688" y="1545145"/>
            <a:ext cx="5816056" cy="44968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2589CC-4C81-8F1D-F267-9A9B08DF9A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096000" y="1476375"/>
            <a:ext cx="5927312" cy="456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3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7E894-2589-D0D4-E1C4-5399786A5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75" y="90487"/>
            <a:ext cx="10515600" cy="1325563"/>
          </a:xfrm>
        </p:spPr>
        <p:txBody>
          <a:bodyPr/>
          <a:lstStyle/>
          <a:p>
            <a:r>
              <a:rPr lang="en-GB" dirty="0"/>
              <a:t>Understand the species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476F566-E556-EBF3-F2AE-610842DE984A}"/>
              </a:ext>
            </a:extLst>
          </p:cNvPr>
          <p:cNvSpPr txBox="1">
            <a:spLocks/>
          </p:cNvSpPr>
          <p:nvPr/>
        </p:nvSpPr>
        <p:spPr>
          <a:xfrm>
            <a:off x="8396827" y="2797873"/>
            <a:ext cx="3639725" cy="1550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GB" sz="2800" dirty="0"/>
              <a:t>How many species? </a:t>
            </a:r>
          </a:p>
          <a:p>
            <a:pPr>
              <a:lnSpc>
                <a:spcPct val="170000"/>
              </a:lnSpc>
            </a:pPr>
            <a:endParaRPr lang="en-GB" sz="2800" dirty="0"/>
          </a:p>
          <a:p>
            <a:pPr>
              <a:lnSpc>
                <a:spcPct val="170000"/>
              </a:lnSpc>
            </a:pPr>
            <a:r>
              <a:rPr lang="en-GB" sz="2800" dirty="0"/>
              <a:t>How are you telling them apart?</a:t>
            </a:r>
          </a:p>
          <a:p>
            <a:pPr>
              <a:lnSpc>
                <a:spcPct val="170000"/>
              </a:lnSpc>
            </a:pPr>
            <a:endParaRPr lang="en-GB" sz="2800" dirty="0"/>
          </a:p>
          <a:p>
            <a:pPr>
              <a:lnSpc>
                <a:spcPct val="170000"/>
              </a:lnSpc>
            </a:pPr>
            <a:r>
              <a:rPr lang="en-GB" sz="2800" dirty="0"/>
              <a:t>Species Characteristics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FF1F97-28BC-01FF-191E-9561731BE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1055802"/>
            <a:ext cx="7710390" cy="5510359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4589461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37719-CF71-F884-26D0-73205C017D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Deadwood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224A6A1-131C-BBFB-68D2-759B115BDF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Aging of a tree</a:t>
            </a:r>
          </a:p>
        </p:txBody>
      </p:sp>
    </p:spTree>
    <p:extLst>
      <p:ext uri="{BB962C8B-B14F-4D97-AF65-F5344CB8AC3E}">
        <p14:creationId xmlns:p14="http://schemas.microsoft.com/office/powerpoint/2010/main" val="3011731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3F73-8154-84CD-053F-B1410F03D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trees are built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490E0A-C89C-3C17-CB95-B22E8A943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2543" y="1782082"/>
            <a:ext cx="2051999" cy="43513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3D53BF-9AC0-6178-FC2B-DBCAF79D2684}"/>
              </a:ext>
            </a:extLst>
          </p:cNvPr>
          <p:cNvSpPr txBox="1"/>
          <p:nvPr/>
        </p:nvSpPr>
        <p:spPr>
          <a:xfrm>
            <a:off x="838200" y="1926426"/>
            <a:ext cx="629524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How many fractals in tree architecture?</a:t>
            </a:r>
          </a:p>
          <a:p>
            <a:pPr>
              <a:lnSpc>
                <a:spcPct val="150000"/>
              </a:lnSpc>
            </a:pPr>
            <a:r>
              <a:rPr lang="en-GB" dirty="0"/>
              <a:t>Lowest early branches will be lost as tree obtains height</a:t>
            </a:r>
          </a:p>
          <a:p>
            <a:pPr>
              <a:lnSpc>
                <a:spcPct val="150000"/>
              </a:lnSpc>
            </a:pPr>
            <a:r>
              <a:rPr lang="en-GB" dirty="0"/>
              <a:t>Primary reiteration forms first natural fork ‘spring of the crown’</a:t>
            </a:r>
          </a:p>
          <a:p>
            <a:pPr>
              <a:lnSpc>
                <a:spcPct val="150000"/>
              </a:lnSpc>
            </a:pPr>
            <a:r>
              <a:rPr lang="en-GB" dirty="0"/>
              <a:t>Look for subsequent reiterations as crown ‘repeats’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0627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C4DD2-FAE4-3113-F530-5992A075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Bonsai rules?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66535-5F45-52A8-45CB-9D39E29F3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Branch size and placement – larger at the base?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23897B-A9CC-76C3-0DCF-A3A4CEAF7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302" y="2445618"/>
            <a:ext cx="72294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594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35919E-E6FF-5EF8-F155-F8C77AB9A0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6B67A-5C19-693C-A2CF-24B4A7B60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3400"/>
              <a:t>Branches aligned to the horizontal plane on either side of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F5CCA-9C84-0432-E036-7A4F30863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GB" sz="2000" dirty="0"/>
              <a:t>Lower branches curving down</a:t>
            </a:r>
          </a:p>
          <a:p>
            <a:pPr marL="457200" lvl="1" indent="0">
              <a:buNone/>
            </a:pPr>
            <a:r>
              <a:rPr lang="en-GB" sz="2000" dirty="0"/>
              <a:t>(phototropism)</a:t>
            </a:r>
          </a:p>
          <a:p>
            <a:r>
              <a:rPr lang="en-GB" sz="2000" dirty="0"/>
              <a:t>Middle horizontal</a:t>
            </a:r>
          </a:p>
          <a:p>
            <a:r>
              <a:rPr lang="en-GB" sz="2000" dirty="0"/>
              <a:t>Upper more upright</a:t>
            </a:r>
          </a:p>
        </p:txBody>
      </p:sp>
    </p:spTree>
    <p:extLst>
      <p:ext uri="{BB962C8B-B14F-4D97-AF65-F5344CB8AC3E}">
        <p14:creationId xmlns:p14="http://schemas.microsoft.com/office/powerpoint/2010/main" val="31839701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94D3E-09FF-7EE0-08D6-DE1577C3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deadwood occur?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3303F-8FEC-68A6-89CE-24E465B6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Decline in function  of a branch</a:t>
            </a:r>
          </a:p>
          <a:p>
            <a:r>
              <a:rPr lang="en-GB" dirty="0"/>
              <a:t>Tree sheds limb when net energy cost</a:t>
            </a:r>
          </a:p>
          <a:p>
            <a:r>
              <a:rPr lang="en-GB" dirty="0"/>
              <a:t>Catastrophic loss (</a:t>
            </a:r>
            <a:r>
              <a:rPr lang="en-GB" dirty="0" err="1"/>
              <a:t>windsnap</a:t>
            </a:r>
            <a:r>
              <a:rPr lang="en-GB" dirty="0"/>
              <a:t>)</a:t>
            </a:r>
          </a:p>
          <a:p>
            <a:r>
              <a:rPr lang="en-GB" dirty="0"/>
              <a:t>Idea of natural lifecycle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E0298F-54BC-BCAB-FC59-AAC1FE508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151" y="3981450"/>
            <a:ext cx="9715309" cy="26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70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8F31-BF07-29D0-ED05-F14EFFCF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6282"/>
            <a:ext cx="10515600" cy="1325563"/>
          </a:xfrm>
        </p:spPr>
        <p:txBody>
          <a:bodyPr/>
          <a:lstStyle/>
          <a:p>
            <a:r>
              <a:rPr lang="en-GB" dirty="0"/>
              <a:t>As trees age, they start hollowing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6D79A2-363E-7C64-AC22-8D02AAC52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803" y="1262270"/>
            <a:ext cx="7073394" cy="51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947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7C62C-6962-38C4-1A54-FE81B3D7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78429" cy="1409246"/>
          </a:xfrm>
        </p:spPr>
        <p:txBody>
          <a:bodyPr>
            <a:normAutofit fontScale="90000"/>
          </a:bodyPr>
          <a:lstStyle/>
          <a:p>
            <a:r>
              <a:rPr lang="en-GB" dirty="0"/>
              <a:t>Stages of aging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E9EB2E-90EC-EBDD-3E99-E4C6B181C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5229" y="365125"/>
            <a:ext cx="9103274" cy="63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05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0AAC3-6E5C-D425-AFB1-5DC1C7BC0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Acropetal mortality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E802C-3688-462B-1DE3-6605AFF34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77841"/>
            <a:ext cx="4403035" cy="4351338"/>
          </a:xfrm>
        </p:spPr>
        <p:txBody>
          <a:bodyPr/>
          <a:lstStyle/>
          <a:p>
            <a:r>
              <a:rPr lang="en-GB" dirty="0"/>
              <a:t>Lower branches die due to shade from above</a:t>
            </a:r>
          </a:p>
          <a:p>
            <a:r>
              <a:rPr lang="en-GB" dirty="0"/>
              <a:t>Canopy lifting, trunk height increasing</a:t>
            </a:r>
          </a:p>
          <a:p>
            <a:r>
              <a:rPr lang="en-GB" dirty="0"/>
              <a:t>Eventually form branches that will be sustained for long period</a:t>
            </a:r>
          </a:p>
          <a:p>
            <a:r>
              <a:rPr lang="en-GB" dirty="0"/>
              <a:t>Juvenile shape with strong apical growth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405700-B48F-AC0A-34E1-58CACC74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357" y="488350"/>
            <a:ext cx="1941443" cy="21234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EB6B9B-F269-32A1-3BD9-13002694D3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0917" y="2863803"/>
            <a:ext cx="2847561" cy="37967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DB7C39-9BEC-66FD-6439-914168211E5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96508" y="1416050"/>
            <a:ext cx="3634409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957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1DACA-8BEE-2639-EBFF-E25D57BDB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47" y="87442"/>
            <a:ext cx="10515600" cy="1325563"/>
          </a:xfrm>
        </p:spPr>
        <p:txBody>
          <a:bodyPr/>
          <a:lstStyle/>
          <a:p>
            <a:r>
              <a:rPr lang="en-GB" dirty="0"/>
              <a:t>Centrifugal mortality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4FA90-5160-C11D-D078-31A8E2555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47" y="1253331"/>
            <a:ext cx="4948375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Inner foliage dies as energy flows to tips</a:t>
            </a:r>
          </a:p>
          <a:p>
            <a:r>
              <a:rPr lang="en-GB" dirty="0"/>
              <a:t>Branches elongate</a:t>
            </a:r>
          </a:p>
          <a:p>
            <a:r>
              <a:rPr lang="en-GB" dirty="0"/>
              <a:t>Hydraulic maximal</a:t>
            </a:r>
          </a:p>
          <a:p>
            <a:r>
              <a:rPr lang="en-GB" dirty="0"/>
              <a:t>Loss of apical hormonal control leads to separate domes</a:t>
            </a:r>
          </a:p>
          <a:p>
            <a:r>
              <a:rPr lang="en-GB" dirty="0"/>
              <a:t>Biggest possible stage of tree size</a:t>
            </a:r>
          </a:p>
          <a:p>
            <a:r>
              <a:rPr lang="en-GB" dirty="0"/>
              <a:t>Some internal hollowing possible but aerial rooting will fill cavity</a:t>
            </a:r>
          </a:p>
          <a:p>
            <a:r>
              <a:rPr lang="en-GB" dirty="0"/>
              <a:t>External cavity rapidly occluded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223D0C-C7B7-6257-F5E6-A4B6CA0BA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0" y="290171"/>
            <a:ext cx="2301253" cy="2245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6D795D-2A74-DA4D-AEB1-C79DB26BCE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548" y="2610793"/>
            <a:ext cx="5665305" cy="377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435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FA699-0696-157B-A124-A054F0D32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Centripetal Mortality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97696-8CBC-8A69-F315-A56D6E320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84104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Unable to supply full canopy</a:t>
            </a:r>
          </a:p>
          <a:p>
            <a:r>
              <a:rPr lang="en-GB" dirty="0"/>
              <a:t>Gaps appear in crown</a:t>
            </a:r>
          </a:p>
          <a:p>
            <a:r>
              <a:rPr lang="en-GB" dirty="0"/>
              <a:t>New internal trunks develop</a:t>
            </a:r>
          </a:p>
          <a:p>
            <a:r>
              <a:rPr lang="en-GB" dirty="0"/>
              <a:t>Hollowing evident</a:t>
            </a:r>
          </a:p>
          <a:p>
            <a:r>
              <a:rPr lang="en-GB" dirty="0"/>
              <a:t>Stag-headed</a:t>
            </a:r>
          </a:p>
          <a:p>
            <a:r>
              <a:rPr lang="en-GB" dirty="0"/>
              <a:t>Separate functional units in tree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B22AC6-D9BA-4606-2EF8-55C457166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304" y="3110139"/>
            <a:ext cx="2398230" cy="32017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9B9070-9C3D-4930-E183-BB886DE32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304" y="365125"/>
            <a:ext cx="2668650" cy="2437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B201B2-AA49-5573-C353-069B3BB20C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988" y="500649"/>
            <a:ext cx="2613158" cy="35006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00A568-7E4F-141F-049B-C6B2AF0DD2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392" y="3769486"/>
            <a:ext cx="4265334" cy="284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75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17B44F-6D2C-6FC3-359C-C070EA7CC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2602" y="556182"/>
            <a:ext cx="8933323" cy="59555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106150-61E3-C9A1-2440-C9DCB532E534}"/>
              </a:ext>
            </a:extLst>
          </p:cNvPr>
          <p:cNvSpPr txBox="1"/>
          <p:nvPr/>
        </p:nvSpPr>
        <p:spPr>
          <a:xfrm>
            <a:off x="366075" y="1855794"/>
            <a:ext cx="2386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Up close you can use: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leaves,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buds,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fruit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twigs </a:t>
            </a:r>
          </a:p>
          <a:p>
            <a:endParaRPr lang="en-GB" dirty="0"/>
          </a:p>
          <a:p>
            <a:r>
              <a:rPr lang="en-GB" dirty="0"/>
              <a:t>Bonsai views trees from an illusion of distance </a:t>
            </a:r>
          </a:p>
          <a:p>
            <a:r>
              <a:rPr lang="en-GB" dirty="0"/>
              <a:t>Shape and branch placement are crucial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29ECD-9D70-9568-CF99-1288AC086270}"/>
              </a:ext>
            </a:extLst>
          </p:cNvPr>
          <p:cNvSpPr txBox="1"/>
          <p:nvPr/>
        </p:nvSpPr>
        <p:spPr>
          <a:xfrm>
            <a:off x="407711" y="816445"/>
            <a:ext cx="1970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Tree ID</a:t>
            </a:r>
          </a:p>
        </p:txBody>
      </p:sp>
    </p:spTree>
    <p:extLst>
      <p:ext uri="{BB962C8B-B14F-4D97-AF65-F5344CB8AC3E}">
        <p14:creationId xmlns:p14="http://schemas.microsoft.com/office/powerpoint/2010/main" val="13523774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94E8B-9052-B617-E258-FD976A3B3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Stages in Bonsai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250B7E-366D-BA9C-A189-EB486CACE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6607" y="1690687"/>
            <a:ext cx="5412867" cy="3818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69B90C-9010-B049-1B19-ECEE7C003C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525" y="1690688"/>
            <a:ext cx="3838575" cy="38385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F9D718-9E2A-D53E-D5DD-8E4532345C52}"/>
              </a:ext>
            </a:extLst>
          </p:cNvPr>
          <p:cNvSpPr txBox="1"/>
          <p:nvPr/>
        </p:nvSpPr>
        <p:spPr>
          <a:xfrm>
            <a:off x="1009650" y="5905500"/>
            <a:ext cx="1034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Initially appear similar, but trunk diameter out of scale</a:t>
            </a:r>
          </a:p>
        </p:txBody>
      </p:sp>
    </p:spTree>
    <p:extLst>
      <p:ext uri="{BB962C8B-B14F-4D97-AF65-F5344CB8AC3E}">
        <p14:creationId xmlns:p14="http://schemas.microsoft.com/office/powerpoint/2010/main" val="36758056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4D29-1A0B-D200-109B-82432DC01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91" y="72293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Ancient Oak </a:t>
            </a:r>
            <a:br>
              <a:rPr lang="en-GB" dirty="0"/>
            </a:br>
            <a:r>
              <a:rPr lang="en-GB" sz="2700" dirty="0"/>
              <a:t>Retrenchment</a:t>
            </a:r>
            <a:br>
              <a:rPr lang="en-GB" sz="2700" dirty="0"/>
            </a:br>
            <a:r>
              <a:rPr lang="en-GB" sz="2700" dirty="0"/>
              <a:t>Stage-headed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E2E4E0-05A4-E281-9FAB-A33AD10B5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73" y="2365514"/>
            <a:ext cx="4544208" cy="3408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45FB5B-D00D-FEB8-336C-840CE818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0340" y="326956"/>
            <a:ext cx="2205659" cy="29446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9A0FFD-BFEC-0978-C529-3CFB73E060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3452326"/>
            <a:ext cx="3631096" cy="2723322"/>
          </a:xfrm>
          <a:prstGeom prst="rect">
            <a:avLst/>
          </a:prstGeom>
        </p:spPr>
      </p:pic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08E8F45E-F1BF-F798-6360-C3104F03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Bonsai Mirai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74DD0A-DA97-5EAF-E343-8AECE0DDD66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2982" y="2646432"/>
            <a:ext cx="4075043" cy="407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D6B5C5-CED0-5B10-95E6-5B5377DF179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087" y="185828"/>
            <a:ext cx="3268640" cy="32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034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1E432-0550-E192-A037-842A88720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Jins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ACBDF-894A-2B73-BD1A-A697310A5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634" y="1440656"/>
            <a:ext cx="10515600" cy="4351338"/>
          </a:xfrm>
        </p:spPr>
        <p:txBody>
          <a:bodyPr/>
          <a:lstStyle/>
          <a:p>
            <a:r>
              <a:rPr lang="en-GB" dirty="0"/>
              <a:t>Only works logically if in space where branch is clearly missing</a:t>
            </a:r>
          </a:p>
          <a:p>
            <a:r>
              <a:rPr lang="en-GB" dirty="0"/>
              <a:t>Angle of </a:t>
            </a:r>
            <a:r>
              <a:rPr lang="en-GB" dirty="0" err="1"/>
              <a:t>jin</a:t>
            </a:r>
            <a:r>
              <a:rPr lang="en-GB" dirty="0"/>
              <a:t> needs to agree with other branches</a:t>
            </a:r>
          </a:p>
          <a:p>
            <a:r>
              <a:rPr lang="en-GB" dirty="0"/>
              <a:t>Tree response to loss of branch (</a:t>
            </a:r>
            <a:r>
              <a:rPr lang="en-GB" dirty="0" err="1"/>
              <a:t>woundwood</a:t>
            </a:r>
            <a:r>
              <a:rPr lang="en-GB" dirty="0"/>
              <a:t>)</a:t>
            </a:r>
          </a:p>
          <a:p>
            <a:r>
              <a:rPr lang="en-GB" dirty="0"/>
              <a:t>How to explain loss of single whole branch?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B15DFF-6BA1-D0A9-E87B-64235A895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43" y="3750986"/>
            <a:ext cx="4048125" cy="2695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02AF41-DB72-E724-25D1-FBFBBAAB35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1" y="2376238"/>
            <a:ext cx="3668495" cy="425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192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C5BD4-56CA-DB7A-AECF-37348AB03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194" y="974725"/>
            <a:ext cx="10515600" cy="1325563"/>
          </a:xfrm>
        </p:spPr>
        <p:txBody>
          <a:bodyPr/>
          <a:lstStyle/>
          <a:p>
            <a:r>
              <a:rPr lang="en-GB" dirty="0"/>
              <a:t>Don’t confuse with disease!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13F262-3E3E-AB98-EFC2-6F350D4DE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194" y="2476499"/>
            <a:ext cx="6781801" cy="3814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48BFFB-B373-AC45-5B45-6BE15AE08C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616" y="871538"/>
            <a:ext cx="3948464" cy="526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109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A24EB-69DF-D5D9-E6E6-4AA8AC358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Stages in Bonsai - ancient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A978CF-8DE9-9DBD-A74A-704CD6D1A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467160"/>
            <a:ext cx="4983784" cy="4932480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01B8CD-1557-A7EF-1870-1386CF9045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3617" y="1467160"/>
            <a:ext cx="3397765" cy="4920196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4498598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5D88A-1270-548A-3E53-F93289C86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258" y="266733"/>
            <a:ext cx="10515600" cy="1325563"/>
          </a:xfrm>
        </p:spPr>
        <p:txBody>
          <a:bodyPr/>
          <a:lstStyle/>
          <a:p>
            <a:r>
              <a:rPr lang="en-GB" dirty="0"/>
              <a:t>Formal upright + deadwood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3442-A8C1-A761-4E7F-C211EA0B3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626" y="1437999"/>
            <a:ext cx="2663687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Explain the story of what killed a branch but left the rest of the tree canopy intact?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904AF6-1E0D-E346-E805-552B3FFA1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765" y="1442811"/>
            <a:ext cx="3909433" cy="48819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E09B45-0EAB-3375-0D97-7D532CC24E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330" y="463763"/>
            <a:ext cx="4678403" cy="598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745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DD378-5B1E-ED9C-BA6D-457F1E2F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the story?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D34101-CCB0-6888-7CCA-EA63EEFFA6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5244" y="261912"/>
            <a:ext cx="5141314" cy="63999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A1563B-9FB7-8CF7-2594-6C3D329528CF}"/>
              </a:ext>
            </a:extLst>
          </p:cNvPr>
          <p:cNvSpPr txBox="1"/>
          <p:nvPr/>
        </p:nvSpPr>
        <p:spPr>
          <a:xfrm>
            <a:off x="596347" y="1690688"/>
            <a:ext cx="4830417" cy="17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Strong upright growth used as deadwood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Foliage pads formed evenly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Initial lean in trunk, then straight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Branch on right directly vertical</a:t>
            </a:r>
          </a:p>
        </p:txBody>
      </p:sp>
    </p:spTree>
    <p:extLst>
      <p:ext uri="{BB962C8B-B14F-4D97-AF65-F5344CB8AC3E}">
        <p14:creationId xmlns:p14="http://schemas.microsoft.com/office/powerpoint/2010/main" val="7027831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C0B41-53D2-E685-2CA6-5628008C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113" y="131207"/>
            <a:ext cx="4084983" cy="1131063"/>
          </a:xfrm>
        </p:spPr>
        <p:txBody>
          <a:bodyPr>
            <a:normAutofit fontScale="90000"/>
          </a:bodyPr>
          <a:lstStyle/>
          <a:p>
            <a:r>
              <a:rPr lang="en-GB" dirty="0"/>
              <a:t>Live veins –cambial columns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E174BD-9A14-D9E0-1D4B-1DBE62084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6113" y="1489678"/>
            <a:ext cx="3340789" cy="50203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49550-3263-B29C-683A-A2606B7E1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04" y="247206"/>
            <a:ext cx="5449060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9939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8D657-DF46-F44A-8C57-DFCD37441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Live veins – functional units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038187-226E-684A-4765-83F0068A5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267" y="1779905"/>
            <a:ext cx="4351338" cy="43513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3ADEA4-B6E6-8CDF-6F57-4818EC2CE4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618" y="1617186"/>
            <a:ext cx="3507581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434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84AA9-E1D3-BACB-AAF0-D36AF1D70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the (best) story?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B67839-0E0D-9812-4583-C34DAC0A8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314" y="1895199"/>
            <a:ext cx="382151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D6091D-417E-7BCB-543D-AF992F7D9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312" y="1895199"/>
            <a:ext cx="3276104" cy="4351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390E6D-6CE3-6545-CD36-F41F45F86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902" y="1895199"/>
            <a:ext cx="3276103" cy="43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66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A3D0-02D6-5169-B6CD-7645A022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456" y="566872"/>
            <a:ext cx="10515600" cy="1325563"/>
          </a:xfrm>
        </p:spPr>
        <p:txBody>
          <a:bodyPr/>
          <a:lstStyle/>
          <a:p>
            <a:r>
              <a:rPr lang="en-GB" dirty="0"/>
              <a:t>Telling trees apart</a:t>
            </a:r>
            <a:br>
              <a:rPr lang="en-GB" dirty="0"/>
            </a:br>
            <a:r>
              <a:rPr lang="en-GB" dirty="0"/>
              <a:t>Conifer or Broadleaf?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5F3D58-ABB3-88E2-60BB-7353FF1A2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6896" y="2094182"/>
            <a:ext cx="4533818" cy="1889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4ABB98-BDEA-4F0C-BA44-06BC73F158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550" y="4067983"/>
            <a:ext cx="6858000" cy="19526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111CF0-63D1-69C0-99CF-CD60E79ABE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1118" y="523875"/>
            <a:ext cx="4533818" cy="31406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8C035E-22E5-0E7C-778A-259868A7AC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7550" y="3900471"/>
            <a:ext cx="4410075" cy="250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624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37BE-5645-5267-5F61-04031DDF8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2" y="712995"/>
            <a:ext cx="2383971" cy="1888218"/>
          </a:xfrm>
        </p:spPr>
        <p:txBody>
          <a:bodyPr/>
          <a:lstStyle/>
          <a:p>
            <a:r>
              <a:rPr lang="en-GB" dirty="0"/>
              <a:t>Stages of hollowing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5BF702-2D44-EC11-A8AB-42F2A6EEDA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1074" y="365125"/>
            <a:ext cx="874513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447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A799-7D62-5A26-F0C6-800F1AE11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Hollowing - story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4D21F7F-50F2-C967-6B70-D7E65E541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453" y="2931034"/>
            <a:ext cx="3702982" cy="37029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508C72-259C-A36D-60BA-430D4C1810C7}"/>
              </a:ext>
            </a:extLst>
          </p:cNvPr>
          <p:cNvSpPr txBox="1"/>
          <p:nvPr/>
        </p:nvSpPr>
        <p:spPr>
          <a:xfrm>
            <a:off x="907774" y="1367135"/>
            <a:ext cx="6097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Where is hollow?</a:t>
            </a:r>
          </a:p>
          <a:p>
            <a:r>
              <a:rPr lang="en-GB" sz="2800" dirty="0"/>
              <a:t>How did it start? </a:t>
            </a:r>
          </a:p>
          <a:p>
            <a:r>
              <a:rPr lang="en-GB" sz="2800" dirty="0"/>
              <a:t>How did it spread?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0994FB-748A-D622-A922-F3703775F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882" y="519458"/>
            <a:ext cx="5678433" cy="597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119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8FE29-90BF-A672-41F0-0CD25B304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57" y="214347"/>
            <a:ext cx="10515600" cy="1325563"/>
          </a:xfrm>
        </p:spPr>
        <p:txBody>
          <a:bodyPr/>
          <a:lstStyle/>
          <a:p>
            <a:r>
              <a:rPr lang="en-GB" dirty="0"/>
              <a:t>Inappropriate hollowing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B966A-4D7A-71AC-3EDE-6E5076ED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57" y="1253331"/>
            <a:ext cx="10515600" cy="4351338"/>
          </a:xfrm>
        </p:spPr>
        <p:txBody>
          <a:bodyPr/>
          <a:lstStyle/>
          <a:p>
            <a:r>
              <a:rPr lang="en-GB" dirty="0"/>
              <a:t>Too early  in developmental stage shown</a:t>
            </a:r>
          </a:p>
          <a:p>
            <a:r>
              <a:rPr lang="en-GB" dirty="0"/>
              <a:t>Would it have healed over?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A1AF5-E1E5-C758-7DB1-B8610721B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57" y="2445026"/>
            <a:ext cx="2381250" cy="2857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3ABE57-8F76-5F15-CD3F-5AD4B1AF4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904" y="704574"/>
            <a:ext cx="4045433" cy="53939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8E06C2-82BA-7FAE-7937-2F1FD469F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806" y="2445026"/>
            <a:ext cx="2736568" cy="365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863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04F8-EF3D-023C-7D0B-FF24FA96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the story?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4D6F4E-D861-6096-2674-A5E6DEDD8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6114" y="280916"/>
            <a:ext cx="4658970" cy="6211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CD9D17-FE0E-6679-D8AB-50E14B3CEBDF}"/>
              </a:ext>
            </a:extLst>
          </p:cNvPr>
          <p:cNvSpPr txBox="1"/>
          <p:nvPr/>
        </p:nvSpPr>
        <p:spPr>
          <a:xfrm>
            <a:off x="924339" y="1571014"/>
            <a:ext cx="5943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How did the would occur?</a:t>
            </a:r>
          </a:p>
          <a:p>
            <a:r>
              <a:rPr lang="en-GB" sz="2800" dirty="0"/>
              <a:t>How did it hollow the trunk?</a:t>
            </a:r>
          </a:p>
          <a:p>
            <a:r>
              <a:rPr lang="en-GB" sz="2800" dirty="0"/>
              <a:t>Why did it not follow the grain?</a:t>
            </a:r>
          </a:p>
          <a:p>
            <a:r>
              <a:rPr lang="en-GB" sz="2800" dirty="0"/>
              <a:t>Why is it not spreading?</a:t>
            </a:r>
          </a:p>
          <a:p>
            <a:r>
              <a:rPr lang="en-GB" sz="2800" dirty="0"/>
              <a:t>Or, why is it not healing?</a:t>
            </a:r>
          </a:p>
        </p:txBody>
      </p:sp>
    </p:spTree>
    <p:extLst>
      <p:ext uri="{BB962C8B-B14F-4D97-AF65-F5344CB8AC3E}">
        <p14:creationId xmlns:p14="http://schemas.microsoft.com/office/powerpoint/2010/main" val="17418330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66F2F-A376-6190-7D58-26837248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dirty="0"/>
              <a:t>Final exam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4886A-C6B2-F3CB-57D9-73C6ABD39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2200" dirty="0"/>
              <a:t>What’s the story?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26A488-EB90-3D18-800B-BF147B70EE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935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40AD4-DE32-3D90-B6C2-AF1525246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conifer?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A1C91B-5EE7-40D9-046C-F981732CF5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" y="2376587"/>
            <a:ext cx="3793691" cy="40114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E7F17A-1852-90B6-D3C4-9CEF8F4511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0324" y="-82721"/>
            <a:ext cx="1743076" cy="6940721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74193022-C814-2B13-F195-34DDC8A15E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72350" y="719051"/>
            <a:ext cx="2675157" cy="53371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48513D-E173-D3A1-82ED-3BA52E5CCF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47260" y="1903326"/>
            <a:ext cx="3238682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02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65FC-9BC2-DF76-B7C9-152C02609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303003"/>
            <a:ext cx="10515600" cy="2105932"/>
          </a:xfrm>
        </p:spPr>
        <p:txBody>
          <a:bodyPr>
            <a:normAutofit/>
          </a:bodyPr>
          <a:lstStyle/>
          <a:p>
            <a:br>
              <a:rPr lang="en-GB" dirty="0"/>
            </a:b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5538E1-DCEA-271D-1396-3C867786BD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2100" y="79619"/>
            <a:ext cx="2400614" cy="35991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B19FFA-C998-2707-CA0A-6C8086186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862" y="2955875"/>
            <a:ext cx="2864087" cy="35858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DF8317-8976-C0A3-C8B9-333FC91C14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421" y="3326022"/>
            <a:ext cx="3579105" cy="3228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C22BC9-FB95-4607-468D-A02679ADED0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938" y="79619"/>
            <a:ext cx="4102337" cy="27363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02637E-9E6F-CEAA-19B9-0097524C4AC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222" y="4016585"/>
            <a:ext cx="3613401" cy="24089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97CD48-945B-888E-88BC-9E4F9EF73F6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71" y="630530"/>
            <a:ext cx="3744078" cy="24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66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ad63538-a7d0-4d63-95ef-ceb71aab01ba}" enabled="1" method="Standard" siteId="{05c525e9-f9e4-4ca2-8c55-e4740272c3b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1240</Words>
  <Application>Microsoft Office PowerPoint</Application>
  <PresentationFormat>Widescreen</PresentationFormat>
  <Paragraphs>237</Paragraphs>
  <Slides>74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9" baseType="lpstr">
      <vt:lpstr>Aptos</vt:lpstr>
      <vt:lpstr>Aptos Display</vt:lpstr>
      <vt:lpstr>Arial</vt:lpstr>
      <vt:lpstr>Calibri</vt:lpstr>
      <vt:lpstr>Office Theme</vt:lpstr>
      <vt:lpstr>Inspiration from Nature</vt:lpstr>
      <vt:lpstr>Proposals</vt:lpstr>
      <vt:lpstr>Reading a Tree</vt:lpstr>
      <vt:lpstr>How to write a ‘story’</vt:lpstr>
      <vt:lpstr>Understand the species</vt:lpstr>
      <vt:lpstr>PowerPoint Presentation</vt:lpstr>
      <vt:lpstr>Telling trees apart Conifer or Broadleaf?</vt:lpstr>
      <vt:lpstr>Which conifer?</vt:lpstr>
      <vt:lpstr> </vt:lpstr>
      <vt:lpstr>Species differ!</vt:lpstr>
      <vt:lpstr>Oak</vt:lpstr>
      <vt:lpstr>Scots Pine</vt:lpstr>
      <vt:lpstr>Beech</vt:lpstr>
      <vt:lpstr>Understand the environment</vt:lpstr>
      <vt:lpstr>PowerPoint Presentation</vt:lpstr>
      <vt:lpstr>Phototropism = lop-sided</vt:lpstr>
      <vt:lpstr>Geotropism</vt:lpstr>
      <vt:lpstr>Which is which?</vt:lpstr>
      <vt:lpstr>Phototropism in action</vt:lpstr>
      <vt:lpstr>What is the story?</vt:lpstr>
      <vt:lpstr>We generally represent individual open grown trees</vt:lpstr>
      <vt:lpstr>Forest group</vt:lpstr>
      <vt:lpstr>Forest trees – ‘crown shyness’</vt:lpstr>
      <vt:lpstr>Mixture of dominant and suppressed trees</vt:lpstr>
      <vt:lpstr>Trees in Company</vt:lpstr>
      <vt:lpstr>Trees in company</vt:lpstr>
      <vt:lpstr>Neighbours control branching through shade </vt:lpstr>
      <vt:lpstr>Tree released from shade</vt:lpstr>
      <vt:lpstr>Good, Bad and Ugly</vt:lpstr>
      <vt:lpstr>Group can mimic individual</vt:lpstr>
      <vt:lpstr>What’s the Story?</vt:lpstr>
      <vt:lpstr>QUESTION: Why does a tree slant?</vt:lpstr>
      <vt:lpstr>Gentle gust</vt:lpstr>
      <vt:lpstr>Video of wind</vt:lpstr>
      <vt:lpstr>Static tree with gentle wind.  All branches on one side bend – would it look right when straightened?  Trunk can be variable</vt:lpstr>
      <vt:lpstr>Chronic wind shapes growth</vt:lpstr>
      <vt:lpstr>Gently chronic</vt:lpstr>
      <vt:lpstr>Can cause deadwood to most exposed branches</vt:lpstr>
      <vt:lpstr>Butress roots formed</vt:lpstr>
      <vt:lpstr>Windblown stem – upright then at an angle</vt:lpstr>
      <vt:lpstr>What’s the story?</vt:lpstr>
      <vt:lpstr>Exposure once above a sheltering object</vt:lpstr>
      <vt:lpstr>…but can look odd</vt:lpstr>
      <vt:lpstr>What’s the Story?  Opposite wind direction</vt:lpstr>
      <vt:lpstr>What wind causes this?</vt:lpstr>
      <vt:lpstr>What’s the story?</vt:lpstr>
      <vt:lpstr>Good or Bad?</vt:lpstr>
      <vt:lpstr>Good or bad?</vt:lpstr>
      <vt:lpstr>Similarities?</vt:lpstr>
      <vt:lpstr>Deadwood</vt:lpstr>
      <vt:lpstr>How trees are built</vt:lpstr>
      <vt:lpstr>Bonsai rules?</vt:lpstr>
      <vt:lpstr>Branches aligned to the horizontal plane on either side of tree</vt:lpstr>
      <vt:lpstr>Why does deadwood occur?</vt:lpstr>
      <vt:lpstr>As trees age, they start hollowing</vt:lpstr>
      <vt:lpstr>Stages of aging</vt:lpstr>
      <vt:lpstr>Acropetal mortality</vt:lpstr>
      <vt:lpstr>Centrifugal mortality</vt:lpstr>
      <vt:lpstr>Centripetal Mortality</vt:lpstr>
      <vt:lpstr>Stages in Bonsai</vt:lpstr>
      <vt:lpstr>Ancient Oak  Retrenchment Stage-headed</vt:lpstr>
      <vt:lpstr>Jins</vt:lpstr>
      <vt:lpstr>Don’t confuse with disease!</vt:lpstr>
      <vt:lpstr>Stages in Bonsai - ancient</vt:lpstr>
      <vt:lpstr>Formal upright + deadwood</vt:lpstr>
      <vt:lpstr>What’s the story?</vt:lpstr>
      <vt:lpstr>Live veins –cambial columns</vt:lpstr>
      <vt:lpstr>Live veins – functional units</vt:lpstr>
      <vt:lpstr>What’s the (best) story?</vt:lpstr>
      <vt:lpstr>Stages of hollowing</vt:lpstr>
      <vt:lpstr>Hollowing - story</vt:lpstr>
      <vt:lpstr>Inappropriate hollowing</vt:lpstr>
      <vt:lpstr>What’s the story?</vt:lpstr>
      <vt:lpstr>Final exam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Burgess, Jon</dc:creator>
  <cp:lastModifiedBy>Burgess, Jon</cp:lastModifiedBy>
  <cp:revision>2</cp:revision>
  <dcterms:created xsi:type="dcterms:W3CDTF">2026-05-19T18:11:36Z</dcterms:created>
  <dcterms:modified xsi:type="dcterms:W3CDTF">2026-06-08T21:51:22Z</dcterms:modified>
</cp:coreProperties>
</file>